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49"/>
  </p:notesMasterIdLst>
  <p:sldIdLst>
    <p:sldId id="2145705539" r:id="rId12"/>
    <p:sldId id="2145705457" r:id="rId13"/>
    <p:sldId id="2145705482" r:id="rId14"/>
    <p:sldId id="2145705524" r:id="rId15"/>
    <p:sldId id="2145705540" r:id="rId16"/>
    <p:sldId id="2145705465" r:id="rId17"/>
    <p:sldId id="2145705497" r:id="rId18"/>
    <p:sldId id="2145705501" r:id="rId19"/>
    <p:sldId id="2145705518" r:id="rId20"/>
    <p:sldId id="2145705542" r:id="rId21"/>
    <p:sldId id="2145705519" r:id="rId22"/>
    <p:sldId id="2145705496" r:id="rId23"/>
    <p:sldId id="2145705527" r:id="rId24"/>
    <p:sldId id="2145705541" r:id="rId25"/>
    <p:sldId id="2145705526" r:id="rId26"/>
    <p:sldId id="2145705530" r:id="rId27"/>
    <p:sldId id="2145705520" r:id="rId28"/>
    <p:sldId id="2145705534" r:id="rId29"/>
    <p:sldId id="2145705535" r:id="rId30"/>
    <p:sldId id="2145705537" r:id="rId31"/>
    <p:sldId id="2145705543" r:id="rId32"/>
    <p:sldId id="2145705544" r:id="rId33"/>
    <p:sldId id="2145705545" r:id="rId34"/>
    <p:sldId id="2145705536" r:id="rId35"/>
    <p:sldId id="2145705509" r:id="rId36"/>
    <p:sldId id="2145705538" r:id="rId37"/>
    <p:sldId id="2145705546" r:id="rId38"/>
    <p:sldId id="2145705547" r:id="rId39"/>
    <p:sldId id="2145705548" r:id="rId40"/>
    <p:sldId id="2145705549" r:id="rId41"/>
    <p:sldId id="2145705510" r:id="rId42"/>
    <p:sldId id="2145705515" r:id="rId43"/>
    <p:sldId id="2145705516" r:id="rId44"/>
    <p:sldId id="2145705506" r:id="rId45"/>
    <p:sldId id="2145705507" r:id="rId46"/>
    <p:sldId id="2145705508" r:id="rId47"/>
    <p:sldId id="21457054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8"/>
    <a:srgbClr val="7F7F7F"/>
    <a:srgbClr val="F1DE02"/>
    <a:srgbClr val="FF414F"/>
    <a:srgbClr val="F6404E"/>
    <a:srgbClr val="B85B1B"/>
    <a:srgbClr val="FFBD9C"/>
    <a:srgbClr val="262626"/>
    <a:srgbClr val="3D3941"/>
    <a:srgbClr val="124A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3FD14-6DAD-8C1C-B0B2-205944EFD873}" v="91" dt="2022-09-07T08:32:34.192"/>
    <p1510:client id="{C1A7F3C7-1FCD-344B-8B45-A92447E96D14}" v="432" dt="2022-09-08T07:54:30.699"/>
    <p1510:client id="{F9DE6B11-83AA-AC4E-8160-BABA77A0A760}" v="9" dt="2022-09-08T07:57:07.2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89"/>
    <p:restoredTop sz="87286"/>
  </p:normalViewPr>
  <p:slideViewPr>
    <p:cSldViewPr snapToGrid="0">
      <p:cViewPr varScale="1">
        <p:scale>
          <a:sx n="134" d="100"/>
          <a:sy n="134" d="100"/>
        </p:scale>
        <p:origin x="168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 Negi" userId="f10c6439-8654-42de-be3c-96cdf48a1b27" providerId="ADAL" clId="{F9DE6B11-83AA-AC4E-8160-BABA77A0A760}"/>
    <pc:docChg chg="undo custSel addSld delSld modSld">
      <pc:chgData name="Lalit Negi" userId="f10c6439-8654-42de-be3c-96cdf48a1b27" providerId="ADAL" clId="{F9DE6B11-83AA-AC4E-8160-BABA77A0A760}" dt="2022-09-08T07:57:05.323" v="1221" actId="20578"/>
      <pc:docMkLst>
        <pc:docMk/>
      </pc:docMkLst>
      <pc:sldChg chg="modSp mod">
        <pc:chgData name="Lalit Negi" userId="f10c6439-8654-42de-be3c-96cdf48a1b27" providerId="ADAL" clId="{F9DE6B11-83AA-AC4E-8160-BABA77A0A760}" dt="2022-09-08T07:57:05.323" v="1221" actId="20578"/>
        <pc:sldMkLst>
          <pc:docMk/>
          <pc:sldMk cId="2136514907" sldId="2113"/>
        </pc:sldMkLst>
        <pc:spChg chg="mod">
          <ac:chgData name="Lalit Negi" userId="f10c6439-8654-42de-be3c-96cdf48a1b27" providerId="ADAL" clId="{F9DE6B11-83AA-AC4E-8160-BABA77A0A760}" dt="2022-09-08T07:57:05.323" v="1221" actId="20578"/>
          <ac:spMkLst>
            <pc:docMk/>
            <pc:sldMk cId="2136514907" sldId="2113"/>
            <ac:spMk id="18" creationId="{7F4031CF-E200-784E-8771-6B7817F9FBB8}"/>
          </ac:spMkLst>
        </pc:spChg>
      </pc:sldChg>
      <pc:sldChg chg="modSp mod">
        <pc:chgData name="Lalit Negi" userId="f10c6439-8654-42de-be3c-96cdf48a1b27" providerId="ADAL" clId="{F9DE6B11-83AA-AC4E-8160-BABA77A0A760}" dt="2022-09-05T12:00:25.894" v="75" actId="1076"/>
        <pc:sldMkLst>
          <pc:docMk/>
          <pc:sldMk cId="1967750365" sldId="2145705457"/>
        </pc:sldMkLst>
        <pc:spChg chg="mod">
          <ac:chgData name="Lalit Negi" userId="f10c6439-8654-42de-be3c-96cdf48a1b27" providerId="ADAL" clId="{F9DE6B11-83AA-AC4E-8160-BABA77A0A760}" dt="2022-09-05T12:00:20.931" v="74" actId="20577"/>
          <ac:spMkLst>
            <pc:docMk/>
            <pc:sldMk cId="1967750365" sldId="2145705457"/>
            <ac:spMk id="3" creationId="{14FDEC38-E1A5-D946-8030-F0886BDFCD95}"/>
          </ac:spMkLst>
        </pc:spChg>
        <pc:picChg chg="mod">
          <ac:chgData name="Lalit Negi" userId="f10c6439-8654-42de-be3c-96cdf48a1b27" providerId="ADAL" clId="{F9DE6B11-83AA-AC4E-8160-BABA77A0A760}" dt="2022-09-05T12:00:25.894" v="75" actId="1076"/>
          <ac:picMkLst>
            <pc:docMk/>
            <pc:sldMk cId="1967750365" sldId="2145705457"/>
            <ac:picMk id="16" creationId="{D66404E1-18D7-604E-A760-EF3B55CACEF2}"/>
          </ac:picMkLst>
        </pc:picChg>
      </pc:sldChg>
      <pc:sldChg chg="modSp mod">
        <pc:chgData name="Lalit Negi" userId="f10c6439-8654-42de-be3c-96cdf48a1b27" providerId="ADAL" clId="{F9DE6B11-83AA-AC4E-8160-BABA77A0A760}" dt="2022-09-05T09:11:33.064" v="43" actId="313"/>
        <pc:sldMkLst>
          <pc:docMk/>
          <pc:sldMk cId="2859906609" sldId="2145705464"/>
        </pc:sldMkLst>
        <pc:spChg chg="mod">
          <ac:chgData name="Lalit Negi" userId="f10c6439-8654-42de-be3c-96cdf48a1b27" providerId="ADAL" clId="{F9DE6B11-83AA-AC4E-8160-BABA77A0A760}" dt="2022-09-05T09:11:33.064" v="43" actId="313"/>
          <ac:spMkLst>
            <pc:docMk/>
            <pc:sldMk cId="2859906609" sldId="2145705464"/>
            <ac:spMk id="2" creationId="{50919E5E-5641-7744-BEA0-745D53F0E044}"/>
          </ac:spMkLst>
        </pc:spChg>
      </pc:sldChg>
      <pc:sldChg chg="modSp mod">
        <pc:chgData name="Lalit Negi" userId="f10c6439-8654-42de-be3c-96cdf48a1b27" providerId="ADAL" clId="{F9DE6B11-83AA-AC4E-8160-BABA77A0A760}" dt="2022-09-05T09:08:42.742" v="2" actId="20577"/>
        <pc:sldMkLst>
          <pc:docMk/>
          <pc:sldMk cId="159085823" sldId="2145705465"/>
        </pc:sldMkLst>
        <pc:spChg chg="mod">
          <ac:chgData name="Lalit Negi" userId="f10c6439-8654-42de-be3c-96cdf48a1b27" providerId="ADAL" clId="{F9DE6B11-83AA-AC4E-8160-BABA77A0A760}" dt="2022-09-05T09:08:42.742" v="2" actId="20577"/>
          <ac:spMkLst>
            <pc:docMk/>
            <pc:sldMk cId="159085823" sldId="2145705465"/>
            <ac:spMk id="5" creationId="{29A9C214-A02A-4546-9956-A259DB2635A6}"/>
          </ac:spMkLst>
        </pc:spChg>
      </pc:sldChg>
      <pc:sldChg chg="modSp mod modNotesTx">
        <pc:chgData name="Lalit Negi" userId="f10c6439-8654-42de-be3c-96cdf48a1b27" providerId="ADAL" clId="{F9DE6B11-83AA-AC4E-8160-BABA77A0A760}" dt="2022-09-06T09:26:14.103" v="1106" actId="313"/>
        <pc:sldMkLst>
          <pc:docMk/>
          <pc:sldMk cId="140555769" sldId="2145705469"/>
        </pc:sldMkLst>
        <pc:spChg chg="mod">
          <ac:chgData name="Lalit Negi" userId="f10c6439-8654-42de-be3c-96cdf48a1b27" providerId="ADAL" clId="{F9DE6B11-83AA-AC4E-8160-BABA77A0A760}" dt="2022-09-05T09:09:26.821" v="3" actId="20577"/>
          <ac:spMkLst>
            <pc:docMk/>
            <pc:sldMk cId="140555769" sldId="2145705469"/>
            <ac:spMk id="4" creationId="{AF504445-6EF9-7E43-9A36-75AD95672BB1}"/>
          </ac:spMkLst>
        </pc:spChg>
        <pc:spChg chg="mod">
          <ac:chgData name="Lalit Negi" userId="f10c6439-8654-42de-be3c-96cdf48a1b27" providerId="ADAL" clId="{F9DE6B11-83AA-AC4E-8160-BABA77A0A760}" dt="2022-09-06T09:26:14.103" v="1106" actId="313"/>
          <ac:spMkLst>
            <pc:docMk/>
            <pc:sldMk cId="140555769" sldId="2145705469"/>
            <ac:spMk id="20" creationId="{1349B5EA-E96C-AB4A-9FB2-C7D5DA0C17B5}"/>
          </ac:spMkLst>
        </pc:spChg>
        <pc:spChg chg="mod">
          <ac:chgData name="Lalit Negi" userId="f10c6439-8654-42de-be3c-96cdf48a1b27" providerId="ADAL" clId="{F9DE6B11-83AA-AC4E-8160-BABA77A0A760}" dt="2022-09-06T09:26:09.695" v="1104" actId="113"/>
          <ac:spMkLst>
            <pc:docMk/>
            <pc:sldMk cId="140555769" sldId="2145705469"/>
            <ac:spMk id="23" creationId="{EC3562C3-C4EB-4B4D-8822-CB45AF416040}"/>
          </ac:spMkLst>
        </pc:spChg>
        <pc:spChg chg="mod">
          <ac:chgData name="Lalit Negi" userId="f10c6439-8654-42de-be3c-96cdf48a1b27" providerId="ADAL" clId="{F9DE6B11-83AA-AC4E-8160-BABA77A0A760}" dt="2022-09-06T09:26:04.103" v="1103" actId="313"/>
          <ac:spMkLst>
            <pc:docMk/>
            <pc:sldMk cId="140555769" sldId="2145705469"/>
            <ac:spMk id="24" creationId="{FCBD2F60-7B4D-DA4E-8869-AC51C7921933}"/>
          </ac:spMkLst>
        </pc:spChg>
      </pc:sldChg>
      <pc:sldChg chg="modSp mod modShow">
        <pc:chgData name="Lalit Negi" userId="f10c6439-8654-42de-be3c-96cdf48a1b27" providerId="ADAL" clId="{F9DE6B11-83AA-AC4E-8160-BABA77A0A760}" dt="2022-09-06T07:56:46.675" v="320" actId="729"/>
        <pc:sldMkLst>
          <pc:docMk/>
          <pc:sldMk cId="2515406065" sldId="2145705470"/>
        </pc:sldMkLst>
        <pc:spChg chg="mod">
          <ac:chgData name="Lalit Negi" userId="f10c6439-8654-42de-be3c-96cdf48a1b27" providerId="ADAL" clId="{F9DE6B11-83AA-AC4E-8160-BABA77A0A760}" dt="2022-09-05T09:11:37.698" v="47" actId="313"/>
          <ac:spMkLst>
            <pc:docMk/>
            <pc:sldMk cId="2515406065" sldId="2145705470"/>
            <ac:spMk id="2" creationId="{FF73EF63-CD16-5C47-8BF9-0BA7840B290F}"/>
          </ac:spMkLst>
        </pc:spChg>
      </pc:sldChg>
      <pc:sldChg chg="modSp mod">
        <pc:chgData name="Lalit Negi" userId="f10c6439-8654-42de-be3c-96cdf48a1b27" providerId="ADAL" clId="{F9DE6B11-83AA-AC4E-8160-BABA77A0A760}" dt="2022-09-05T09:11:36.925" v="46" actId="313"/>
        <pc:sldMkLst>
          <pc:docMk/>
          <pc:sldMk cId="2476955655" sldId="2145705472"/>
        </pc:sldMkLst>
        <pc:spChg chg="mod">
          <ac:chgData name="Lalit Negi" userId="f10c6439-8654-42de-be3c-96cdf48a1b27" providerId="ADAL" clId="{F9DE6B11-83AA-AC4E-8160-BABA77A0A760}" dt="2022-09-05T09:11:36.925" v="46" actId="313"/>
          <ac:spMkLst>
            <pc:docMk/>
            <pc:sldMk cId="2476955655" sldId="2145705472"/>
            <ac:spMk id="3" creationId="{6ACED55A-8F30-184F-B1E2-FC21EDD481AD}"/>
          </ac:spMkLst>
        </pc:spChg>
      </pc:sldChg>
      <pc:sldChg chg="addSp modSp mod">
        <pc:chgData name="Lalit Negi" userId="f10c6439-8654-42de-be3c-96cdf48a1b27" providerId="ADAL" clId="{F9DE6B11-83AA-AC4E-8160-BABA77A0A760}" dt="2022-09-06T09:09:43.353" v="955" actId="14100"/>
        <pc:sldMkLst>
          <pc:docMk/>
          <pc:sldMk cId="660506020" sldId="2145705474"/>
        </pc:sldMkLst>
        <pc:picChg chg="add mod">
          <ac:chgData name="Lalit Negi" userId="f10c6439-8654-42de-be3c-96cdf48a1b27" providerId="ADAL" clId="{F9DE6B11-83AA-AC4E-8160-BABA77A0A760}" dt="2022-09-06T09:09:43.353" v="955" actId="14100"/>
          <ac:picMkLst>
            <pc:docMk/>
            <pc:sldMk cId="660506020" sldId="2145705474"/>
            <ac:picMk id="12" creationId="{2B0DAC84-2EA1-DD29-1278-C1F621677037}"/>
          </ac:picMkLst>
        </pc:picChg>
      </pc:sldChg>
      <pc:sldChg chg="addSp delSp modSp mod">
        <pc:chgData name="Lalit Negi" userId="f10c6439-8654-42de-be3c-96cdf48a1b27" providerId="ADAL" clId="{F9DE6B11-83AA-AC4E-8160-BABA77A0A760}" dt="2022-09-06T07:59:53.821" v="541" actId="14100"/>
        <pc:sldMkLst>
          <pc:docMk/>
          <pc:sldMk cId="137261639" sldId="2145705477"/>
        </pc:sldMkLst>
        <pc:spChg chg="mod">
          <ac:chgData name="Lalit Negi" userId="f10c6439-8654-42de-be3c-96cdf48a1b27" providerId="ADAL" clId="{F9DE6B11-83AA-AC4E-8160-BABA77A0A760}" dt="2022-09-06T07:59:53.821" v="541" actId="14100"/>
          <ac:spMkLst>
            <pc:docMk/>
            <pc:sldMk cId="137261639" sldId="2145705477"/>
            <ac:spMk id="2" creationId="{E016AFE5-E047-584F-934E-88D3BC8B6F91}"/>
          </ac:spMkLst>
        </pc:spChg>
        <pc:spChg chg="add del mod">
          <ac:chgData name="Lalit Negi" userId="f10c6439-8654-42de-be3c-96cdf48a1b27" providerId="ADAL" clId="{F9DE6B11-83AA-AC4E-8160-BABA77A0A760}" dt="2022-09-06T07:57:52.008" v="343" actId="22"/>
          <ac:spMkLst>
            <pc:docMk/>
            <pc:sldMk cId="137261639" sldId="2145705477"/>
            <ac:spMk id="5" creationId="{1F598EDA-850C-D72F-7265-D7D1A56609CD}"/>
          </ac:spMkLst>
        </pc:spChg>
        <pc:spChg chg="mod">
          <ac:chgData name="Lalit Negi" userId="f10c6439-8654-42de-be3c-96cdf48a1b27" providerId="ADAL" clId="{F9DE6B11-83AA-AC4E-8160-BABA77A0A760}" dt="2022-09-06T07:59:45.726" v="538" actId="20577"/>
          <ac:spMkLst>
            <pc:docMk/>
            <pc:sldMk cId="137261639" sldId="2145705477"/>
            <ac:spMk id="6" creationId="{EEC72E17-0912-E247-A18A-21A68E5CBC33}"/>
          </ac:spMkLst>
        </pc:spChg>
      </pc:sldChg>
      <pc:sldChg chg="addSp delSp modSp mod">
        <pc:chgData name="Lalit Negi" userId="f10c6439-8654-42de-be3c-96cdf48a1b27" providerId="ADAL" clId="{F9DE6B11-83AA-AC4E-8160-BABA77A0A760}" dt="2022-09-06T09:38:26.054" v="1195" actId="255"/>
        <pc:sldMkLst>
          <pc:docMk/>
          <pc:sldMk cId="3038681272" sldId="2145705478"/>
        </pc:sldMkLst>
        <pc:spChg chg="mod">
          <ac:chgData name="Lalit Negi" userId="f10c6439-8654-42de-be3c-96cdf48a1b27" providerId="ADAL" clId="{F9DE6B11-83AA-AC4E-8160-BABA77A0A760}" dt="2022-09-06T09:34:36.215" v="1166" actId="2711"/>
          <ac:spMkLst>
            <pc:docMk/>
            <pc:sldMk cId="3038681272" sldId="2145705478"/>
            <ac:spMk id="2" creationId="{A7B36C5A-CEA6-6647-8024-F14EC85E926B}"/>
          </ac:spMkLst>
        </pc:spChg>
        <pc:spChg chg="add del mod">
          <ac:chgData name="Lalit Negi" userId="f10c6439-8654-42de-be3c-96cdf48a1b27" providerId="ADAL" clId="{F9DE6B11-83AA-AC4E-8160-BABA77A0A760}" dt="2022-09-06T09:34:19.346" v="1164" actId="478"/>
          <ac:spMkLst>
            <pc:docMk/>
            <pc:sldMk cId="3038681272" sldId="2145705478"/>
            <ac:spMk id="4" creationId="{DA70FFAA-2DB9-B30F-45EB-3E5A50D0B325}"/>
          </ac:spMkLst>
        </pc:spChg>
        <pc:spChg chg="mod">
          <ac:chgData name="Lalit Negi" userId="f10c6439-8654-42de-be3c-96cdf48a1b27" providerId="ADAL" clId="{F9DE6B11-83AA-AC4E-8160-BABA77A0A760}" dt="2022-09-06T09:38:26.054" v="1195" actId="255"/>
          <ac:spMkLst>
            <pc:docMk/>
            <pc:sldMk cId="3038681272" sldId="2145705478"/>
            <ac:spMk id="5" creationId="{D35BC5B7-7901-E940-8CBF-E9814AB321D2}"/>
          </ac:spMkLst>
        </pc:spChg>
        <pc:spChg chg="mod">
          <ac:chgData name="Lalit Negi" userId="f10c6439-8654-42de-be3c-96cdf48a1b27" providerId="ADAL" clId="{F9DE6B11-83AA-AC4E-8160-BABA77A0A760}" dt="2022-09-06T09:35:55.770" v="1181" actId="255"/>
          <ac:spMkLst>
            <pc:docMk/>
            <pc:sldMk cId="3038681272" sldId="2145705478"/>
            <ac:spMk id="6" creationId="{8182CB56-ADBB-6442-961B-5D2F3CB1D9C8}"/>
          </ac:spMkLst>
        </pc:spChg>
        <pc:spChg chg="mod">
          <ac:chgData name="Lalit Negi" userId="f10c6439-8654-42de-be3c-96cdf48a1b27" providerId="ADAL" clId="{F9DE6B11-83AA-AC4E-8160-BABA77A0A760}" dt="2022-09-06T09:38:08.930" v="1193" actId="947"/>
          <ac:spMkLst>
            <pc:docMk/>
            <pc:sldMk cId="3038681272" sldId="2145705478"/>
            <ac:spMk id="7" creationId="{277A520A-C41A-5A41-B154-085C40C323AD}"/>
          </ac:spMkLst>
        </pc:spChg>
        <pc:spChg chg="add mod">
          <ac:chgData name="Lalit Negi" userId="f10c6439-8654-42de-be3c-96cdf48a1b27" providerId="ADAL" clId="{F9DE6B11-83AA-AC4E-8160-BABA77A0A760}" dt="2022-09-06T09:35:45.435" v="1179" actId="2711"/>
          <ac:spMkLst>
            <pc:docMk/>
            <pc:sldMk cId="3038681272" sldId="2145705478"/>
            <ac:spMk id="9" creationId="{1B570035-AA60-F1B9-B6AA-EF33E4C0D3B6}"/>
          </ac:spMkLst>
        </pc:spChg>
      </pc:sldChg>
      <pc:sldChg chg="modSp mod">
        <pc:chgData name="Lalit Negi" userId="f10c6439-8654-42de-be3c-96cdf48a1b27" providerId="ADAL" clId="{F9DE6B11-83AA-AC4E-8160-BABA77A0A760}" dt="2022-09-05T09:12:19.237" v="53" actId="20577"/>
        <pc:sldMkLst>
          <pc:docMk/>
          <pc:sldMk cId="2627769415" sldId="2145705479"/>
        </pc:sldMkLst>
        <pc:spChg chg="mod">
          <ac:chgData name="Lalit Negi" userId="f10c6439-8654-42de-be3c-96cdf48a1b27" providerId="ADAL" clId="{F9DE6B11-83AA-AC4E-8160-BABA77A0A760}" dt="2022-09-05T09:12:19.237" v="53" actId="20577"/>
          <ac:spMkLst>
            <pc:docMk/>
            <pc:sldMk cId="2627769415" sldId="2145705479"/>
            <ac:spMk id="3" creationId="{6ACED55A-8F30-184F-B1E2-FC21EDD481AD}"/>
          </ac:spMkLst>
        </pc:spChg>
      </pc:sldChg>
      <pc:sldChg chg="modNotesTx">
        <pc:chgData name="Lalit Negi" userId="f10c6439-8654-42de-be3c-96cdf48a1b27" providerId="ADAL" clId="{F9DE6B11-83AA-AC4E-8160-BABA77A0A760}" dt="2022-09-06T10:11:32.982" v="1218" actId="20577"/>
        <pc:sldMkLst>
          <pc:docMk/>
          <pc:sldMk cId="814095114" sldId="2145705480"/>
        </pc:sldMkLst>
      </pc:sldChg>
      <pc:sldChg chg="modSp add mod setBg">
        <pc:chgData name="Lalit Negi" userId="f10c6439-8654-42de-be3c-96cdf48a1b27" providerId="ADAL" clId="{F9DE6B11-83AA-AC4E-8160-BABA77A0A760}" dt="2022-09-05T12:29:58.572" v="204" actId="20577"/>
        <pc:sldMkLst>
          <pc:docMk/>
          <pc:sldMk cId="1569970636" sldId="2145705482"/>
        </pc:sldMkLst>
        <pc:spChg chg="mod">
          <ac:chgData name="Lalit Negi" userId="f10c6439-8654-42de-be3c-96cdf48a1b27" providerId="ADAL" clId="{F9DE6B11-83AA-AC4E-8160-BABA77A0A760}" dt="2022-09-05T12:24:41.047" v="84" actId="20577"/>
          <ac:spMkLst>
            <pc:docMk/>
            <pc:sldMk cId="1569970636" sldId="2145705482"/>
            <ac:spMk id="4" creationId="{AC824B5E-C5DD-B54C-AE2C-C0E5D0449E81}"/>
          </ac:spMkLst>
        </pc:spChg>
        <pc:graphicFrameChg chg="modGraphic">
          <ac:chgData name="Lalit Negi" userId="f10c6439-8654-42de-be3c-96cdf48a1b27" providerId="ADAL" clId="{F9DE6B11-83AA-AC4E-8160-BABA77A0A760}" dt="2022-09-05T12:29:58.572" v="204" actId="20577"/>
          <ac:graphicFrameMkLst>
            <pc:docMk/>
            <pc:sldMk cId="1569970636" sldId="2145705482"/>
            <ac:graphicFrameMk id="7" creationId="{5F8FD66C-BBE6-E74C-9463-D132596E13D1}"/>
          </ac:graphicFrameMkLst>
        </pc:graphicFrameChg>
      </pc:sldChg>
      <pc:sldChg chg="addSp delSp modSp new mod modAnim">
        <pc:chgData name="Lalit Negi" userId="f10c6439-8654-42de-be3c-96cdf48a1b27" providerId="ADAL" clId="{F9DE6B11-83AA-AC4E-8160-BABA77A0A760}" dt="2022-09-06T09:38:49.997" v="1204" actId="14100"/>
        <pc:sldMkLst>
          <pc:docMk/>
          <pc:sldMk cId="3059821581" sldId="2145705483"/>
        </pc:sldMkLst>
        <pc:spChg chg="mod">
          <ac:chgData name="Lalit Negi" userId="f10c6439-8654-42de-be3c-96cdf48a1b27" providerId="ADAL" clId="{F9DE6B11-83AA-AC4E-8160-BABA77A0A760}" dt="2022-09-06T09:38:49.997" v="1204" actId="14100"/>
          <ac:spMkLst>
            <pc:docMk/>
            <pc:sldMk cId="3059821581" sldId="2145705483"/>
            <ac:spMk id="2" creationId="{32674BBC-B567-64C0-9053-1EBAC8FF6BE3}"/>
          </ac:spMkLst>
        </pc:spChg>
        <pc:spChg chg="del">
          <ac:chgData name="Lalit Negi" userId="f10c6439-8654-42de-be3c-96cdf48a1b27" providerId="ADAL" clId="{F9DE6B11-83AA-AC4E-8160-BABA77A0A760}" dt="2022-09-06T07:45:44.855" v="211" actId="478"/>
          <ac:spMkLst>
            <pc:docMk/>
            <pc:sldMk cId="3059821581" sldId="2145705483"/>
            <ac:spMk id="3" creationId="{4079E1E4-2042-8125-A28D-F05E4160209B}"/>
          </ac:spMkLst>
        </pc:spChg>
        <pc:spChg chg="del">
          <ac:chgData name="Lalit Negi" userId="f10c6439-8654-42de-be3c-96cdf48a1b27" providerId="ADAL" clId="{F9DE6B11-83AA-AC4E-8160-BABA77A0A760}" dt="2022-09-06T07:45:42.711" v="210" actId="478"/>
          <ac:spMkLst>
            <pc:docMk/>
            <pc:sldMk cId="3059821581" sldId="2145705483"/>
            <ac:spMk id="4" creationId="{0501272E-ED63-6DE3-8601-C5EFC995061D}"/>
          </ac:spMkLst>
        </pc:spChg>
        <pc:spChg chg="add mod">
          <ac:chgData name="Lalit Negi" userId="f10c6439-8654-42de-be3c-96cdf48a1b27" providerId="ADAL" clId="{F9DE6B11-83AA-AC4E-8160-BABA77A0A760}" dt="2022-09-06T09:10:35.996" v="977" actId="20577"/>
          <ac:spMkLst>
            <pc:docMk/>
            <pc:sldMk cId="3059821581" sldId="2145705483"/>
            <ac:spMk id="6" creationId="{608CA2A9-526F-2309-7577-1FD4A59B8048}"/>
          </ac:spMkLst>
        </pc:spChg>
        <pc:picChg chg="add mod">
          <ac:chgData name="Lalit Negi" userId="f10c6439-8654-42de-be3c-96cdf48a1b27" providerId="ADAL" clId="{F9DE6B11-83AA-AC4E-8160-BABA77A0A760}" dt="2022-09-06T09:28:16.884" v="1110" actId="1076"/>
          <ac:picMkLst>
            <pc:docMk/>
            <pc:sldMk cId="3059821581" sldId="2145705483"/>
            <ac:picMk id="7" creationId="{6085926E-FFF0-5666-B293-3EF0C231047D}"/>
          </ac:picMkLst>
        </pc:picChg>
      </pc:sldChg>
      <pc:sldChg chg="add">
        <pc:chgData name="Lalit Negi" userId="f10c6439-8654-42de-be3c-96cdf48a1b27" providerId="ADAL" clId="{F9DE6B11-83AA-AC4E-8160-BABA77A0A760}" dt="2022-09-06T09:02:42.064" v="542"/>
        <pc:sldMkLst>
          <pc:docMk/>
          <pc:sldMk cId="1097611907" sldId="2145705484"/>
        </pc:sldMkLst>
      </pc:sldChg>
      <pc:sldChg chg="new del">
        <pc:chgData name="Lalit Negi" userId="f10c6439-8654-42de-be3c-96cdf48a1b27" providerId="ADAL" clId="{F9DE6B11-83AA-AC4E-8160-BABA77A0A760}" dt="2022-09-06T09:03:12.038" v="546" actId="2696"/>
        <pc:sldMkLst>
          <pc:docMk/>
          <pc:sldMk cId="258483678" sldId="2145705485"/>
        </pc:sldMkLst>
      </pc:sldChg>
      <pc:sldChg chg="new del">
        <pc:chgData name="Lalit Negi" userId="f10c6439-8654-42de-be3c-96cdf48a1b27" providerId="ADAL" clId="{F9DE6B11-83AA-AC4E-8160-BABA77A0A760}" dt="2022-09-06T09:02:48.137" v="544" actId="2696"/>
        <pc:sldMkLst>
          <pc:docMk/>
          <pc:sldMk cId="1428869544" sldId="2145705485"/>
        </pc:sldMkLst>
      </pc:sldChg>
      <pc:sldChg chg="modSp new mod">
        <pc:chgData name="Lalit Negi" userId="f10c6439-8654-42de-be3c-96cdf48a1b27" providerId="ADAL" clId="{F9DE6B11-83AA-AC4E-8160-BABA77A0A760}" dt="2022-09-06T09:04:03.183" v="605" actId="2711"/>
        <pc:sldMkLst>
          <pc:docMk/>
          <pc:sldMk cId="4024603238" sldId="2145705485"/>
        </pc:sldMkLst>
        <pc:spChg chg="mod">
          <ac:chgData name="Lalit Negi" userId="f10c6439-8654-42de-be3c-96cdf48a1b27" providerId="ADAL" clId="{F9DE6B11-83AA-AC4E-8160-BABA77A0A760}" dt="2022-09-06T09:04:03.183" v="605" actId="2711"/>
          <ac:spMkLst>
            <pc:docMk/>
            <pc:sldMk cId="4024603238" sldId="2145705485"/>
            <ac:spMk id="2" creationId="{88EA2783-AD02-DA6E-2DEA-36C0FFC28B24}"/>
          </ac:spMkLst>
        </pc:spChg>
      </pc:sldChg>
    </pc:docChg>
  </pc:docChgLst>
  <pc:docChgLst>
    <pc:chgData name="Sailesh Raghavan" userId="c4addf3d-afc8-406d-a167-1cedfdbc993d" providerId="ADAL" clId="{3D1D7A96-9AC6-4347-AB21-A6D27D362E1D}"/>
    <pc:docChg chg="undo custSel modSld">
      <pc:chgData name="Sailesh Raghavan" userId="c4addf3d-afc8-406d-a167-1cedfdbc993d" providerId="ADAL" clId="{3D1D7A96-9AC6-4347-AB21-A6D27D362E1D}" dt="2022-02-16T04:26:02.866" v="1" actId="1076"/>
      <pc:docMkLst>
        <pc:docMk/>
      </pc:docMkLst>
      <pc:sldChg chg="modSp mod">
        <pc:chgData name="Sailesh Raghavan" userId="c4addf3d-afc8-406d-a167-1cedfdbc993d" providerId="ADAL" clId="{3D1D7A96-9AC6-4347-AB21-A6D27D362E1D}" dt="2022-02-16T04:26:02.866" v="1" actId="1076"/>
        <pc:sldMkLst>
          <pc:docMk/>
          <pc:sldMk cId="3038681272" sldId="2145705478"/>
        </pc:sldMkLst>
        <pc:spChg chg="mod">
          <ac:chgData name="Sailesh Raghavan" userId="c4addf3d-afc8-406d-a167-1cedfdbc993d" providerId="ADAL" clId="{3D1D7A96-9AC6-4347-AB21-A6D27D362E1D}" dt="2022-02-16T04:26:02.866" v="1" actId="1076"/>
          <ac:spMkLst>
            <pc:docMk/>
            <pc:sldMk cId="3038681272" sldId="2145705478"/>
            <ac:spMk id="7" creationId="{277A520A-C41A-5A41-B154-085C40C323AD}"/>
          </ac:spMkLst>
        </pc:spChg>
      </pc:sldChg>
    </pc:docChg>
  </pc:docChgLst>
  <pc:docChgLst>
    <pc:chgData name="Vishal Mahajan" userId="f787045f-ed62-4372-a94f-4a3ebcc6e0c9" providerId="ADAL" clId="{20549D71-8C61-9F43-8B76-3DA74E2E14AC}"/>
    <pc:docChg chg="undo custSel modSld">
      <pc:chgData name="Vishal Mahajan" userId="f787045f-ed62-4372-a94f-4a3ebcc6e0c9" providerId="ADAL" clId="{20549D71-8C61-9F43-8B76-3DA74E2E14AC}" dt="2021-12-07T11:09:21.348" v="1" actId="207"/>
      <pc:docMkLst>
        <pc:docMk/>
      </pc:docMkLst>
      <pc:sldChg chg="modSp mod">
        <pc:chgData name="Vishal Mahajan" userId="f787045f-ed62-4372-a94f-4a3ebcc6e0c9" providerId="ADAL" clId="{20549D71-8C61-9F43-8B76-3DA74E2E14AC}" dt="2021-12-07T11:09:21.348" v="1" actId="207"/>
        <pc:sldMkLst>
          <pc:docMk/>
          <pc:sldMk cId="1967750365" sldId="2145705457"/>
        </pc:sldMkLst>
        <pc:picChg chg="mod">
          <ac:chgData name="Vishal Mahajan" userId="f787045f-ed62-4372-a94f-4a3ebcc6e0c9" providerId="ADAL" clId="{20549D71-8C61-9F43-8B76-3DA74E2E14AC}" dt="2021-12-07T11:09:21.348" v="1" actId="207"/>
          <ac:picMkLst>
            <pc:docMk/>
            <pc:sldMk cId="1967750365" sldId="2145705457"/>
            <ac:picMk id="15" creationId="{C543CF69-0175-7549-A5A3-3B565865C4F2}"/>
          </ac:picMkLst>
        </pc:picChg>
      </pc:sldChg>
    </pc:docChg>
  </pc:docChgLst>
  <pc:docChgLst>
    <pc:chgData name="Ankit Singhal" userId="S::anksingh0@publicisgroupe.net::e6d44848-2dbe-46e6-a7fe-ca5edfd536fc" providerId="AD" clId="Web-{D98AB03E-72CF-4DA1-4676-EF8CB91AD540}"/>
    <pc:docChg chg="modSld">
      <pc:chgData name="Ankit Singhal" userId="S::anksingh0@publicisgroupe.net::e6d44848-2dbe-46e6-a7fe-ca5edfd536fc" providerId="AD" clId="Web-{D98AB03E-72CF-4DA1-4676-EF8CB91AD540}" dt="2022-01-20T11:01:40.975" v="12" actId="20577"/>
      <pc:docMkLst>
        <pc:docMk/>
      </pc:docMkLst>
      <pc:sldChg chg="modSp">
        <pc:chgData name="Ankit Singhal" userId="S::anksingh0@publicisgroupe.net::e6d44848-2dbe-46e6-a7fe-ca5edfd536fc" providerId="AD" clId="Web-{D98AB03E-72CF-4DA1-4676-EF8CB91AD540}" dt="2022-01-20T11:01:40.975" v="12" actId="20577"/>
        <pc:sldMkLst>
          <pc:docMk/>
          <pc:sldMk cId="137261639" sldId="2145705477"/>
        </pc:sldMkLst>
        <pc:spChg chg="mod">
          <ac:chgData name="Ankit Singhal" userId="S::anksingh0@publicisgroupe.net::e6d44848-2dbe-46e6-a7fe-ca5edfd536fc" providerId="AD" clId="Web-{D98AB03E-72CF-4DA1-4676-EF8CB91AD540}" dt="2022-01-20T11:01:40.975" v="12" actId="20577"/>
          <ac:spMkLst>
            <pc:docMk/>
            <pc:sldMk cId="137261639" sldId="2145705477"/>
            <ac:spMk id="6" creationId="{EEC72E17-0912-E247-A18A-21A68E5CBC33}"/>
          </ac:spMkLst>
        </pc:spChg>
      </pc:sldChg>
    </pc:docChg>
  </pc:docChgLst>
  <pc:docChgLst>
    <pc:chgData name="Sharon Zhang" userId="68bbfe6c-5192-4f67-a128-f67c30a1275e" providerId="ADAL" clId="{A57FF6EE-8BEE-0D45-B146-ECF0C2A5CF3F}"/>
    <pc:docChg chg="modSld">
      <pc:chgData name="Sharon Zhang" userId="68bbfe6c-5192-4f67-a128-f67c30a1275e" providerId="ADAL" clId="{A57FF6EE-8BEE-0D45-B146-ECF0C2A5CF3F}" dt="2022-03-01T03:39:14.599" v="0" actId="1076"/>
      <pc:docMkLst>
        <pc:docMk/>
      </pc:docMkLst>
      <pc:sldChg chg="modSp mod">
        <pc:chgData name="Sharon Zhang" userId="68bbfe6c-5192-4f67-a128-f67c30a1275e" providerId="ADAL" clId="{A57FF6EE-8BEE-0D45-B146-ECF0C2A5CF3F}" dt="2022-03-01T03:39:14.599" v="0" actId="1076"/>
        <pc:sldMkLst>
          <pc:docMk/>
          <pc:sldMk cId="1967750365" sldId="2145705457"/>
        </pc:sldMkLst>
        <pc:picChg chg="mod">
          <ac:chgData name="Sharon Zhang" userId="68bbfe6c-5192-4f67-a128-f67c30a1275e" providerId="ADAL" clId="{A57FF6EE-8BEE-0D45-B146-ECF0C2A5CF3F}" dt="2022-03-01T03:39:14.599" v="0" actId="1076"/>
          <ac:picMkLst>
            <pc:docMk/>
            <pc:sldMk cId="1967750365" sldId="2145705457"/>
            <ac:picMk id="12" creationId="{72EE8AE8-D421-AA47-8E66-CB8A2D9981AD}"/>
          </ac:picMkLst>
        </pc:picChg>
      </pc:sldChg>
    </pc:docChg>
  </pc:docChgLst>
  <pc:docChgLst>
    <pc:chgData name="Harshita Sinha" userId="S::harsinha@publicisgroupe.net::4f845d54-36f1-4503-90dc-3432467038e5" providerId="AD" clId="Web-{3D3E11BC-AEBB-4573-EA4D-E15A1DD6BADC}"/>
    <pc:docChg chg="addSld modSld">
      <pc:chgData name="Harshita Sinha" userId="S::harsinha@publicisgroupe.net::4f845d54-36f1-4503-90dc-3432467038e5" providerId="AD" clId="Web-{3D3E11BC-AEBB-4573-EA4D-E15A1DD6BADC}" dt="2022-01-20T12:04:53.386" v="359" actId="20577"/>
      <pc:docMkLst>
        <pc:docMk/>
      </pc:docMkLst>
      <pc:sldChg chg="addSp delSp modSp new">
        <pc:chgData name="Harshita Sinha" userId="S::harsinha@publicisgroupe.net::4f845d54-36f1-4503-90dc-3432467038e5" providerId="AD" clId="Web-{3D3E11BC-AEBB-4573-EA4D-E15A1DD6BADC}" dt="2022-01-20T12:04:53.386" v="359" actId="20577"/>
        <pc:sldMkLst>
          <pc:docMk/>
          <pc:sldMk cId="2909353126" sldId="2145705481"/>
        </pc:sldMkLst>
        <pc:spChg chg="del mod">
          <ac:chgData name="Harshita Sinha" userId="S::harsinha@publicisgroupe.net::4f845d54-36f1-4503-90dc-3432467038e5" providerId="AD" clId="Web-{3D3E11BC-AEBB-4573-EA4D-E15A1DD6BADC}" dt="2022-01-20T11:53:48.506" v="58"/>
          <ac:spMkLst>
            <pc:docMk/>
            <pc:sldMk cId="2909353126" sldId="2145705481"/>
            <ac:spMk id="2" creationId="{BBABAF6B-E94B-4AF1-B746-6E41413BE9F9}"/>
          </ac:spMkLst>
        </pc:spChg>
        <pc:spChg chg="del">
          <ac:chgData name="Harshita Sinha" userId="S::harsinha@publicisgroupe.net::4f845d54-36f1-4503-90dc-3432467038e5" providerId="AD" clId="Web-{3D3E11BC-AEBB-4573-EA4D-E15A1DD6BADC}" dt="2022-01-20T11:51:15.377" v="27"/>
          <ac:spMkLst>
            <pc:docMk/>
            <pc:sldMk cId="2909353126" sldId="2145705481"/>
            <ac:spMk id="3" creationId="{2C110D4D-7D72-4F9B-8939-EE33DEAF2842}"/>
          </ac:spMkLst>
        </pc:spChg>
        <pc:spChg chg="mod">
          <ac:chgData name="Harshita Sinha" userId="S::harsinha@publicisgroupe.net::4f845d54-36f1-4503-90dc-3432467038e5" providerId="AD" clId="Web-{3D3E11BC-AEBB-4573-EA4D-E15A1DD6BADC}" dt="2022-01-20T12:04:06.604" v="345" actId="20577"/>
          <ac:spMkLst>
            <pc:docMk/>
            <pc:sldMk cId="2909353126" sldId="2145705481"/>
            <ac:spMk id="4" creationId="{F28DF135-A319-4524-B118-3C20F010A368}"/>
          </ac:spMkLst>
        </pc:spChg>
        <pc:spChg chg="add del mod">
          <ac:chgData name="Harshita Sinha" userId="S::harsinha@publicisgroupe.net::4f845d54-36f1-4503-90dc-3432467038e5" providerId="AD" clId="Web-{3D3E11BC-AEBB-4573-EA4D-E15A1DD6BADC}" dt="2022-01-20T11:53:53.006" v="60"/>
          <ac:spMkLst>
            <pc:docMk/>
            <pc:sldMk cId="2909353126" sldId="2145705481"/>
            <ac:spMk id="10" creationId="{CAA85EBF-A372-4726-9517-7DF7A4D7819B}"/>
          </ac:spMkLst>
        </pc:spChg>
        <pc:spChg chg="add mod">
          <ac:chgData name="Harshita Sinha" userId="S::harsinha@publicisgroupe.net::4f845d54-36f1-4503-90dc-3432467038e5" providerId="AD" clId="Web-{3D3E11BC-AEBB-4573-EA4D-E15A1DD6BADC}" dt="2022-01-20T12:04:53.386" v="359" actId="20577"/>
          <ac:spMkLst>
            <pc:docMk/>
            <pc:sldMk cId="2909353126" sldId="2145705481"/>
            <ac:spMk id="12" creationId="{E6F2C908-93BA-4AD5-9B6E-BAE1F4B08936}"/>
          </ac:spMkLst>
        </pc:spChg>
        <pc:picChg chg="add del mod">
          <ac:chgData name="Harshita Sinha" userId="S::harsinha@publicisgroupe.net::4f845d54-36f1-4503-90dc-3432467038e5" providerId="AD" clId="Web-{3D3E11BC-AEBB-4573-EA4D-E15A1DD6BADC}" dt="2022-01-20T11:51:16.721" v="28"/>
          <ac:picMkLst>
            <pc:docMk/>
            <pc:sldMk cId="2909353126" sldId="2145705481"/>
            <ac:picMk id="6" creationId="{173AAD80-01FC-474E-80AD-61B49E0FFE5E}"/>
          </ac:picMkLst>
        </pc:picChg>
        <pc:picChg chg="add del mod">
          <ac:chgData name="Harshita Sinha" userId="S::harsinha@publicisgroupe.net::4f845d54-36f1-4503-90dc-3432467038e5" providerId="AD" clId="Web-{3D3E11BC-AEBB-4573-EA4D-E15A1DD6BADC}" dt="2022-01-20T11:52:06.894" v="35"/>
          <ac:picMkLst>
            <pc:docMk/>
            <pc:sldMk cId="2909353126" sldId="2145705481"/>
            <ac:picMk id="7" creationId="{73ABE8D5-A7AF-4705-91AF-5C009C9E962F}"/>
          </ac:picMkLst>
        </pc:picChg>
        <pc:picChg chg="add mod">
          <ac:chgData name="Harshita Sinha" userId="S::harsinha@publicisgroupe.net::4f845d54-36f1-4503-90dc-3432467038e5" providerId="AD" clId="Web-{3D3E11BC-AEBB-4573-EA4D-E15A1DD6BADC}" dt="2022-01-20T11:59:13.580" v="310" actId="1076"/>
          <ac:picMkLst>
            <pc:docMk/>
            <pc:sldMk cId="2909353126" sldId="2145705481"/>
            <ac:picMk id="8" creationId="{32E8AA0B-8B42-43EB-80EC-567A269CD1D9}"/>
          </ac:picMkLst>
        </pc:picChg>
        <pc:picChg chg="add del mod">
          <ac:chgData name="Harshita Sinha" userId="S::harsinha@publicisgroupe.net::4f845d54-36f1-4503-90dc-3432467038e5" providerId="AD" clId="Web-{3D3E11BC-AEBB-4573-EA4D-E15A1DD6BADC}" dt="2022-01-20T12:03:33.228" v="315"/>
          <ac:picMkLst>
            <pc:docMk/>
            <pc:sldMk cId="2909353126" sldId="2145705481"/>
            <ac:picMk id="13" creationId="{74B05164-C181-429E-98E5-C53710A3E7F8}"/>
          </ac:picMkLst>
        </pc:picChg>
        <pc:picChg chg="add mod">
          <ac:chgData name="Harshita Sinha" userId="S::harsinha@publicisgroupe.net::4f845d54-36f1-4503-90dc-3432467038e5" providerId="AD" clId="Web-{3D3E11BC-AEBB-4573-EA4D-E15A1DD6BADC}" dt="2022-01-20T12:03:53.572" v="343" actId="1076"/>
          <ac:picMkLst>
            <pc:docMk/>
            <pc:sldMk cId="2909353126" sldId="2145705481"/>
            <ac:picMk id="14" creationId="{6626892F-48FB-4DDA-A228-4D3D2E6559F3}"/>
          </ac:picMkLst>
        </pc:picChg>
      </pc:sldChg>
    </pc:docChg>
  </pc:docChgLst>
  <pc:docChgLst>
    <pc:chgData name="Vinci Rufus" userId="S::vinrufus@publicisgroupe.net::b8323aae-38b6-4b66-964e-eedbff0e2284" providerId="AD" clId="Web-{1217A27D-0146-4A72-A16E-4762122612D3}"/>
    <pc:docChg chg="modSld">
      <pc:chgData name="Vinci Rufus" userId="S::vinrufus@publicisgroupe.net::b8323aae-38b6-4b66-964e-eedbff0e2284" providerId="AD" clId="Web-{1217A27D-0146-4A72-A16E-4762122612D3}" dt="2021-07-16T04:38:32.298" v="21" actId="1076"/>
      <pc:docMkLst>
        <pc:docMk/>
      </pc:docMkLst>
      <pc:sldChg chg="modSp">
        <pc:chgData name="Vinci Rufus" userId="S::vinrufus@publicisgroupe.net::b8323aae-38b6-4b66-964e-eedbff0e2284" providerId="AD" clId="Web-{1217A27D-0146-4A72-A16E-4762122612D3}" dt="2021-07-16T04:37:14.136" v="4" actId="20577"/>
        <pc:sldMkLst>
          <pc:docMk/>
          <pc:sldMk cId="2424497299" sldId="2079"/>
        </pc:sldMkLst>
        <pc:spChg chg="mod">
          <ac:chgData name="Vinci Rufus" userId="S::vinrufus@publicisgroupe.net::b8323aae-38b6-4b66-964e-eedbff0e2284" providerId="AD" clId="Web-{1217A27D-0146-4A72-A16E-4762122612D3}" dt="2021-07-16T04:37:14.136" v="4" actId="20577"/>
          <ac:spMkLst>
            <pc:docMk/>
            <pc:sldMk cId="2424497299" sldId="2079"/>
            <ac:spMk id="7" creationId="{FBD2F9BC-69AB-474C-BD93-9FBBE25FFF6A}"/>
          </ac:spMkLst>
        </pc:spChg>
        <pc:graphicFrameChg chg="modGraphic">
          <ac:chgData name="Vinci Rufus" userId="S::vinrufus@publicisgroupe.net::b8323aae-38b6-4b66-964e-eedbff0e2284" providerId="AD" clId="Web-{1217A27D-0146-4A72-A16E-4762122612D3}" dt="2021-07-16T04:37:04.667" v="2" actId="20577"/>
          <ac:graphicFrameMkLst>
            <pc:docMk/>
            <pc:sldMk cId="2424497299" sldId="2079"/>
            <ac:graphicFrameMk id="6" creationId="{FB5DA93B-6498-2D4C-9C0B-DF2CE55BB019}"/>
          </ac:graphicFrameMkLst>
        </pc:graphicFrameChg>
      </pc:sldChg>
      <pc:sldChg chg="modSp">
        <pc:chgData name="Vinci Rufus" userId="S::vinrufus@publicisgroupe.net::b8323aae-38b6-4b66-964e-eedbff0e2284" providerId="AD" clId="Web-{1217A27D-0146-4A72-A16E-4762122612D3}" dt="2021-07-16T04:37:43.763" v="13" actId="20577"/>
        <pc:sldMkLst>
          <pc:docMk/>
          <pc:sldMk cId="1324939289" sldId="2090"/>
        </pc:sldMkLst>
        <pc:spChg chg="mod">
          <ac:chgData name="Vinci Rufus" userId="S::vinrufus@publicisgroupe.net::b8323aae-38b6-4b66-964e-eedbff0e2284" providerId="AD" clId="Web-{1217A27D-0146-4A72-A16E-4762122612D3}" dt="2021-07-16T04:37:43.763" v="13" actId="20577"/>
          <ac:spMkLst>
            <pc:docMk/>
            <pc:sldMk cId="1324939289" sldId="2090"/>
            <ac:spMk id="5" creationId="{0137CEFD-0BC7-564F-BE1B-63E0C486A65D}"/>
          </ac:spMkLst>
        </pc:spChg>
      </pc:sldChg>
      <pc:sldChg chg="modSp">
        <pc:chgData name="Vinci Rufus" userId="S::vinrufus@publicisgroupe.net::b8323aae-38b6-4b66-964e-eedbff0e2284" providerId="AD" clId="Web-{1217A27D-0146-4A72-A16E-4762122612D3}" dt="2021-07-16T04:37:32.450" v="12" actId="20577"/>
        <pc:sldMkLst>
          <pc:docMk/>
          <pc:sldMk cId="3041323595" sldId="2094"/>
        </pc:sldMkLst>
        <pc:spChg chg="mod">
          <ac:chgData name="Vinci Rufus" userId="S::vinrufus@publicisgroupe.net::b8323aae-38b6-4b66-964e-eedbff0e2284" providerId="AD" clId="Web-{1217A27D-0146-4A72-A16E-4762122612D3}" dt="2021-07-16T04:37:32.450" v="12" actId="20577"/>
          <ac:spMkLst>
            <pc:docMk/>
            <pc:sldMk cId="3041323595" sldId="2094"/>
            <ac:spMk id="14" creationId="{747D1BD8-CD89-794A-B226-FD03347434C5}"/>
          </ac:spMkLst>
        </pc:spChg>
      </pc:sldChg>
      <pc:sldChg chg="delSp modSp">
        <pc:chgData name="Vinci Rufus" userId="S::vinrufus@publicisgroupe.net::b8323aae-38b6-4b66-964e-eedbff0e2284" providerId="AD" clId="Web-{1217A27D-0146-4A72-A16E-4762122612D3}" dt="2021-07-16T04:38:32.298" v="21" actId="1076"/>
        <pc:sldMkLst>
          <pc:docMk/>
          <pc:sldMk cId="3916659629" sldId="2095"/>
        </pc:sldMkLst>
        <pc:spChg chg="mod">
          <ac:chgData name="Vinci Rufus" userId="S::vinrufus@publicisgroupe.net::b8323aae-38b6-4b66-964e-eedbff0e2284" providerId="AD" clId="Web-{1217A27D-0146-4A72-A16E-4762122612D3}" dt="2021-07-16T04:38:14.969" v="14" actId="20577"/>
          <ac:spMkLst>
            <pc:docMk/>
            <pc:sldMk cId="3916659629" sldId="2095"/>
            <ac:spMk id="3" creationId="{0F22C2DD-C15D-9042-B1CD-4DF8EB166088}"/>
          </ac:spMkLst>
        </pc:spChg>
        <pc:spChg chg="mod">
          <ac:chgData name="Vinci Rufus" userId="S::vinrufus@publicisgroupe.net::b8323aae-38b6-4b66-964e-eedbff0e2284" providerId="AD" clId="Web-{1217A27D-0146-4A72-A16E-4762122612D3}" dt="2021-07-16T04:38:15.110" v="15" actId="1076"/>
          <ac:spMkLst>
            <pc:docMk/>
            <pc:sldMk cId="3916659629" sldId="2095"/>
            <ac:spMk id="4" creationId="{7F6D3511-1EEA-B545-BECD-5433214B3BAC}"/>
          </ac:spMkLst>
        </pc:spChg>
        <pc:picChg chg="del mod">
          <ac:chgData name="Vinci Rufus" userId="S::vinrufus@publicisgroupe.net::b8323aae-38b6-4b66-964e-eedbff0e2284" providerId="AD" clId="Web-{1217A27D-0146-4A72-A16E-4762122612D3}" dt="2021-07-16T04:38:24.485" v="20"/>
          <ac:picMkLst>
            <pc:docMk/>
            <pc:sldMk cId="3916659629" sldId="2095"/>
            <ac:picMk id="29" creationId="{215055FD-525A-5247-8791-09E2A6BDCC2E}"/>
          </ac:picMkLst>
        </pc:picChg>
        <pc:picChg chg="mod">
          <ac:chgData name="Vinci Rufus" userId="S::vinrufus@publicisgroupe.net::b8323aae-38b6-4b66-964e-eedbff0e2284" providerId="AD" clId="Web-{1217A27D-0146-4A72-A16E-4762122612D3}" dt="2021-07-16T04:38:20.375" v="17" actId="1076"/>
          <ac:picMkLst>
            <pc:docMk/>
            <pc:sldMk cId="3916659629" sldId="2095"/>
            <ac:picMk id="2050" creationId="{DAB3E805-8428-2945-9477-A113DCF67EBE}"/>
          </ac:picMkLst>
        </pc:picChg>
        <pc:picChg chg="mod">
          <ac:chgData name="Vinci Rufus" userId="S::vinrufus@publicisgroupe.net::b8323aae-38b6-4b66-964e-eedbff0e2284" providerId="AD" clId="Web-{1217A27D-0146-4A72-A16E-4762122612D3}" dt="2021-07-16T04:38:32.298" v="21" actId="1076"/>
          <ac:picMkLst>
            <pc:docMk/>
            <pc:sldMk cId="3916659629" sldId="2095"/>
            <ac:picMk id="2060" creationId="{14E740E0-E73B-2A42-A2EA-AB7753829D24}"/>
          </ac:picMkLst>
        </pc:picChg>
      </pc:sldChg>
    </pc:docChg>
  </pc:docChgLst>
  <pc:docChgLst>
    <pc:chgData name="Ameena Pirbhai" userId="835a2cf6-1d70-4fe5-84f0-b47b0b7e9bd1" providerId="ADAL" clId="{4AABB28F-6A17-3743-B2F1-EA5208B48B4C}"/>
    <pc:docChg chg="undo custSel addSld delSld modSld">
      <pc:chgData name="Ameena Pirbhai" userId="835a2cf6-1d70-4fe5-84f0-b47b0b7e9bd1" providerId="ADAL" clId="{4AABB28F-6A17-3743-B2F1-EA5208B48B4C}" dt="2021-12-13T12:59:09.037" v="1020" actId="20577"/>
      <pc:docMkLst>
        <pc:docMk/>
      </pc:docMkLst>
      <pc:sldChg chg="modNotesTx">
        <pc:chgData name="Ameena Pirbhai" userId="835a2cf6-1d70-4fe5-84f0-b47b0b7e9bd1" providerId="ADAL" clId="{4AABB28F-6A17-3743-B2F1-EA5208B48B4C}" dt="2021-12-13T12:59:09.037" v="1020" actId="20577"/>
        <pc:sldMkLst>
          <pc:docMk/>
          <pc:sldMk cId="2136514907" sldId="2113"/>
        </pc:sldMkLst>
      </pc:sldChg>
      <pc:sldChg chg="addSp delSp modSp mod">
        <pc:chgData name="Ameena Pirbhai" userId="835a2cf6-1d70-4fe5-84f0-b47b0b7e9bd1" providerId="ADAL" clId="{4AABB28F-6A17-3743-B2F1-EA5208B48B4C}" dt="2021-12-09T17:03:34.301" v="145" actId="20577"/>
        <pc:sldMkLst>
          <pc:docMk/>
          <pc:sldMk cId="3707920152" sldId="2145705451"/>
        </pc:sldMkLst>
        <pc:spChg chg="mod topLvl">
          <ac:chgData name="Ameena Pirbhai" userId="835a2cf6-1d70-4fe5-84f0-b47b0b7e9bd1" providerId="ADAL" clId="{4AABB28F-6A17-3743-B2F1-EA5208B48B4C}" dt="2021-12-09T17:02:42.522" v="139" actId="408"/>
          <ac:spMkLst>
            <pc:docMk/>
            <pc:sldMk cId="3707920152" sldId="2145705451"/>
            <ac:spMk id="15" creationId="{9CDD79FF-EDB9-6F48-8C90-13A9C44B6043}"/>
          </ac:spMkLst>
        </pc:spChg>
        <pc:spChg chg="mod topLvl">
          <ac:chgData name="Ameena Pirbhai" userId="835a2cf6-1d70-4fe5-84f0-b47b0b7e9bd1" providerId="ADAL" clId="{4AABB28F-6A17-3743-B2F1-EA5208B48B4C}" dt="2021-12-09T17:02:42.522" v="139" actId="408"/>
          <ac:spMkLst>
            <pc:docMk/>
            <pc:sldMk cId="3707920152" sldId="2145705451"/>
            <ac:spMk id="16" creationId="{EE9A0500-54BF-6140-AE58-79D751570DE6}"/>
          </ac:spMkLst>
        </pc:spChg>
        <pc:spChg chg="mod">
          <ac:chgData name="Ameena Pirbhai" userId="835a2cf6-1d70-4fe5-84f0-b47b0b7e9bd1" providerId="ADAL" clId="{4AABB28F-6A17-3743-B2F1-EA5208B48B4C}" dt="2021-12-09T17:02:42.522" v="139" actId="408"/>
          <ac:spMkLst>
            <pc:docMk/>
            <pc:sldMk cId="3707920152" sldId="2145705451"/>
            <ac:spMk id="17" creationId="{07674512-9B31-8040-80D0-EE185922BCC6}"/>
          </ac:spMkLst>
        </pc:spChg>
        <pc:spChg chg="mod topLvl">
          <ac:chgData name="Ameena Pirbhai" userId="835a2cf6-1d70-4fe5-84f0-b47b0b7e9bd1" providerId="ADAL" clId="{4AABB28F-6A17-3743-B2F1-EA5208B48B4C}" dt="2021-12-09T17:02:42.522" v="139" actId="408"/>
          <ac:spMkLst>
            <pc:docMk/>
            <pc:sldMk cId="3707920152" sldId="2145705451"/>
            <ac:spMk id="18" creationId="{6ACBDAE4-4A68-3843-97BD-7885762C540D}"/>
          </ac:spMkLst>
        </pc:spChg>
        <pc:spChg chg="mod">
          <ac:chgData name="Ameena Pirbhai" userId="835a2cf6-1d70-4fe5-84f0-b47b0b7e9bd1" providerId="ADAL" clId="{4AABB28F-6A17-3743-B2F1-EA5208B48B4C}" dt="2021-12-09T17:03:34.301" v="145" actId="20577"/>
          <ac:spMkLst>
            <pc:docMk/>
            <pc:sldMk cId="3707920152" sldId="2145705451"/>
            <ac:spMk id="27" creationId="{8C8D9824-65DB-494A-8995-266CCAF295B2}"/>
          </ac:spMkLst>
        </pc:spChg>
        <pc:grpChg chg="add">
          <ac:chgData name="Ameena Pirbhai" userId="835a2cf6-1d70-4fe5-84f0-b47b0b7e9bd1" providerId="ADAL" clId="{4AABB28F-6A17-3743-B2F1-EA5208B48B4C}" dt="2021-12-09T17:02:55.706" v="140" actId="164"/>
          <ac:grpSpMkLst>
            <pc:docMk/>
            <pc:sldMk cId="3707920152" sldId="2145705451"/>
            <ac:grpSpMk id="2" creationId="{19244571-5220-6549-9717-3B5A84D350EE}"/>
          </ac:grpSpMkLst>
        </pc:grpChg>
        <pc:grpChg chg="del">
          <ac:chgData name="Ameena Pirbhai" userId="835a2cf6-1d70-4fe5-84f0-b47b0b7e9bd1" providerId="ADAL" clId="{4AABB28F-6A17-3743-B2F1-EA5208B48B4C}" dt="2021-12-09T17:02:30.649" v="138" actId="165"/>
          <ac:grpSpMkLst>
            <pc:docMk/>
            <pc:sldMk cId="3707920152" sldId="2145705451"/>
            <ac:grpSpMk id="24" creationId="{D4141A0A-E464-3048-998F-A2DA45734605}"/>
          </ac:grpSpMkLst>
        </pc:grpChg>
      </pc:sldChg>
      <pc:sldChg chg="addSp delSp modSp mod modClrScheme chgLayout">
        <pc:chgData name="Ameena Pirbhai" userId="835a2cf6-1d70-4fe5-84f0-b47b0b7e9bd1" providerId="ADAL" clId="{4AABB28F-6A17-3743-B2F1-EA5208B48B4C}" dt="2021-12-09T16:55:52.293" v="117" actId="1076"/>
        <pc:sldMkLst>
          <pc:docMk/>
          <pc:sldMk cId="3317721017" sldId="2145705458"/>
        </pc:sldMkLst>
        <pc:spChg chg="mod ord">
          <ac:chgData name="Ameena Pirbhai" userId="835a2cf6-1d70-4fe5-84f0-b47b0b7e9bd1" providerId="ADAL" clId="{4AABB28F-6A17-3743-B2F1-EA5208B48B4C}" dt="2021-12-09T16:55:37.735" v="114" actId="700"/>
          <ac:spMkLst>
            <pc:docMk/>
            <pc:sldMk cId="3317721017" sldId="2145705458"/>
            <ac:spMk id="2" creationId="{1C00DF95-6AD5-5A46-B592-20A1A3630A92}"/>
          </ac:spMkLst>
        </pc:spChg>
        <pc:spChg chg="add del mod ord">
          <ac:chgData name="Ameena Pirbhai" userId="835a2cf6-1d70-4fe5-84f0-b47b0b7e9bd1" providerId="ADAL" clId="{4AABB28F-6A17-3743-B2F1-EA5208B48B4C}" dt="2021-12-09T16:51:36.343" v="71" actId="700"/>
          <ac:spMkLst>
            <pc:docMk/>
            <pc:sldMk cId="3317721017" sldId="2145705458"/>
            <ac:spMk id="3" creationId="{B7221FE9-D1B8-874F-BE35-9EEA12B86690}"/>
          </ac:spMkLst>
        </pc:spChg>
        <pc:spChg chg="add del mod ord">
          <ac:chgData name="Ameena Pirbhai" userId="835a2cf6-1d70-4fe5-84f0-b47b0b7e9bd1" providerId="ADAL" clId="{4AABB28F-6A17-3743-B2F1-EA5208B48B4C}" dt="2021-12-09T16:51:36.343" v="71" actId="700"/>
          <ac:spMkLst>
            <pc:docMk/>
            <pc:sldMk cId="3317721017" sldId="2145705458"/>
            <ac:spMk id="4" creationId="{75A3795B-CB4B-C74B-AF59-043AB6D6E603}"/>
          </ac:spMkLst>
        </pc:spChg>
        <pc:spChg chg="mod ord">
          <ac:chgData name="Ameena Pirbhai" userId="835a2cf6-1d70-4fe5-84f0-b47b0b7e9bd1" providerId="ADAL" clId="{4AABB28F-6A17-3743-B2F1-EA5208B48B4C}" dt="2021-12-09T16:55:37.735" v="114" actId="700"/>
          <ac:spMkLst>
            <pc:docMk/>
            <pc:sldMk cId="3317721017" sldId="2145705458"/>
            <ac:spMk id="5" creationId="{0CFC8772-501F-BE49-8898-391D650B8EB5}"/>
          </ac:spMkLst>
        </pc:spChg>
        <pc:spChg chg="add del mod ord">
          <ac:chgData name="Ameena Pirbhai" userId="835a2cf6-1d70-4fe5-84f0-b47b0b7e9bd1" providerId="ADAL" clId="{4AABB28F-6A17-3743-B2F1-EA5208B48B4C}" dt="2021-12-09T16:55:37.735" v="114" actId="700"/>
          <ac:spMkLst>
            <pc:docMk/>
            <pc:sldMk cId="3317721017" sldId="2145705458"/>
            <ac:spMk id="6" creationId="{BA29567D-6E11-F64A-80F9-34D60EA18A68}"/>
          </ac:spMkLst>
        </pc:spChg>
        <pc:spChg chg="add del mod ord">
          <ac:chgData name="Ameena Pirbhai" userId="835a2cf6-1d70-4fe5-84f0-b47b0b7e9bd1" providerId="ADAL" clId="{4AABB28F-6A17-3743-B2F1-EA5208B48B4C}" dt="2021-12-09T16:55:37.735" v="114" actId="700"/>
          <ac:spMkLst>
            <pc:docMk/>
            <pc:sldMk cId="3317721017" sldId="2145705458"/>
            <ac:spMk id="7" creationId="{5B07F66B-95FE-C940-863D-914E34C47249}"/>
          </ac:spMkLst>
        </pc:spChg>
        <pc:spChg chg="add del mod ord">
          <ac:chgData name="Ameena Pirbhai" userId="835a2cf6-1d70-4fe5-84f0-b47b0b7e9bd1" providerId="ADAL" clId="{4AABB28F-6A17-3743-B2F1-EA5208B48B4C}" dt="2021-12-09T16:55:46.412" v="116" actId="478"/>
          <ac:spMkLst>
            <pc:docMk/>
            <pc:sldMk cId="3317721017" sldId="2145705458"/>
            <ac:spMk id="8" creationId="{E77917F2-53AB-D542-B8AC-4D256BBCAE6C}"/>
          </ac:spMkLst>
        </pc:spChg>
        <pc:spChg chg="add del mod ord">
          <ac:chgData name="Ameena Pirbhai" userId="835a2cf6-1d70-4fe5-84f0-b47b0b7e9bd1" providerId="ADAL" clId="{4AABB28F-6A17-3743-B2F1-EA5208B48B4C}" dt="2021-12-09T16:55:41.586" v="115" actId="478"/>
          <ac:spMkLst>
            <pc:docMk/>
            <pc:sldMk cId="3317721017" sldId="2145705458"/>
            <ac:spMk id="10" creationId="{EF2150D2-4C16-F54C-A412-EEAFC120EA9A}"/>
          </ac:spMkLst>
        </pc:spChg>
        <pc:graphicFrameChg chg="mod modGraphic">
          <ac:chgData name="Ameena Pirbhai" userId="835a2cf6-1d70-4fe5-84f0-b47b0b7e9bd1" providerId="ADAL" clId="{4AABB28F-6A17-3743-B2F1-EA5208B48B4C}" dt="2021-12-09T16:55:52.293" v="117" actId="1076"/>
          <ac:graphicFrameMkLst>
            <pc:docMk/>
            <pc:sldMk cId="3317721017" sldId="2145705458"/>
            <ac:graphicFrameMk id="9" creationId="{7A81B5FA-8620-2B41-A664-83754DE6BC75}"/>
          </ac:graphicFrameMkLst>
        </pc:graphicFrameChg>
      </pc:sldChg>
      <pc:sldChg chg="modSp mod">
        <pc:chgData name="Ameena Pirbhai" userId="835a2cf6-1d70-4fe5-84f0-b47b0b7e9bd1" providerId="ADAL" clId="{4AABB28F-6A17-3743-B2F1-EA5208B48B4C}" dt="2021-12-08T11:59:34.279" v="69" actId="20577"/>
        <pc:sldMkLst>
          <pc:docMk/>
          <pc:sldMk cId="159085823" sldId="2145705465"/>
        </pc:sldMkLst>
        <pc:spChg chg="mod">
          <ac:chgData name="Ameena Pirbhai" userId="835a2cf6-1d70-4fe5-84f0-b47b0b7e9bd1" providerId="ADAL" clId="{4AABB28F-6A17-3743-B2F1-EA5208B48B4C}" dt="2021-12-08T11:59:34.279" v="69" actId="20577"/>
          <ac:spMkLst>
            <pc:docMk/>
            <pc:sldMk cId="159085823" sldId="2145705465"/>
            <ac:spMk id="31" creationId="{51830B8D-3032-A34A-94B6-619E0300E234}"/>
          </ac:spMkLst>
        </pc:spChg>
      </pc:sldChg>
      <pc:sldChg chg="modNotesTx">
        <pc:chgData name="Ameena Pirbhai" userId="835a2cf6-1d70-4fe5-84f0-b47b0b7e9bd1" providerId="ADAL" clId="{4AABB28F-6A17-3743-B2F1-EA5208B48B4C}" dt="2021-12-09T19:14:27.980" v="534" actId="20577"/>
        <pc:sldMkLst>
          <pc:docMk/>
          <pc:sldMk cId="1098093822" sldId="2145705466"/>
        </pc:sldMkLst>
      </pc:sldChg>
      <pc:sldChg chg="modNotesTx">
        <pc:chgData name="Ameena Pirbhai" userId="835a2cf6-1d70-4fe5-84f0-b47b0b7e9bd1" providerId="ADAL" clId="{4AABB28F-6A17-3743-B2F1-EA5208B48B4C}" dt="2021-12-09T18:44:33.745" v="510" actId="20577"/>
        <pc:sldMkLst>
          <pc:docMk/>
          <pc:sldMk cId="993995744" sldId="2145705467"/>
        </pc:sldMkLst>
      </pc:sldChg>
      <pc:sldChg chg="modSp mod">
        <pc:chgData name="Ameena Pirbhai" userId="835a2cf6-1d70-4fe5-84f0-b47b0b7e9bd1" providerId="ADAL" clId="{4AABB28F-6A17-3743-B2F1-EA5208B48B4C}" dt="2021-12-09T17:04:05.301" v="148" actId="20577"/>
        <pc:sldMkLst>
          <pc:docMk/>
          <pc:sldMk cId="96403367" sldId="2145705468"/>
        </pc:sldMkLst>
        <pc:spChg chg="mod">
          <ac:chgData name="Ameena Pirbhai" userId="835a2cf6-1d70-4fe5-84f0-b47b0b7e9bd1" providerId="ADAL" clId="{4AABB28F-6A17-3743-B2F1-EA5208B48B4C}" dt="2021-12-09T17:04:05.301" v="148" actId="20577"/>
          <ac:spMkLst>
            <pc:docMk/>
            <pc:sldMk cId="96403367" sldId="2145705468"/>
            <ac:spMk id="2" creationId="{50919E5E-5641-7744-BEA0-745D53F0E044}"/>
          </ac:spMkLst>
        </pc:spChg>
      </pc:sldChg>
      <pc:sldChg chg="modSp mod">
        <pc:chgData name="Ameena Pirbhai" userId="835a2cf6-1d70-4fe5-84f0-b47b0b7e9bd1" providerId="ADAL" clId="{4AABB28F-6A17-3743-B2F1-EA5208B48B4C}" dt="2021-12-08T11:35:00.996" v="9" actId="20577"/>
        <pc:sldMkLst>
          <pc:docMk/>
          <pc:sldMk cId="2515406065" sldId="2145705470"/>
        </pc:sldMkLst>
        <pc:spChg chg="mod">
          <ac:chgData name="Ameena Pirbhai" userId="835a2cf6-1d70-4fe5-84f0-b47b0b7e9bd1" providerId="ADAL" clId="{4AABB28F-6A17-3743-B2F1-EA5208B48B4C}" dt="2021-12-08T11:35:00.996" v="9" actId="20577"/>
          <ac:spMkLst>
            <pc:docMk/>
            <pc:sldMk cId="2515406065" sldId="2145705470"/>
            <ac:spMk id="3" creationId="{276750AF-1859-A542-BCFF-38BFA723D2C3}"/>
          </ac:spMkLst>
        </pc:spChg>
      </pc:sldChg>
      <pc:sldChg chg="del">
        <pc:chgData name="Ameena Pirbhai" userId="835a2cf6-1d70-4fe5-84f0-b47b0b7e9bd1" providerId="ADAL" clId="{4AABB28F-6A17-3743-B2F1-EA5208B48B4C}" dt="2021-12-08T11:56:50.104" v="60" actId="2696"/>
        <pc:sldMkLst>
          <pc:docMk/>
          <pc:sldMk cId="3812172515" sldId="2145705471"/>
        </pc:sldMkLst>
      </pc:sldChg>
      <pc:sldChg chg="modNotesTx">
        <pc:chgData name="Ameena Pirbhai" userId="835a2cf6-1d70-4fe5-84f0-b47b0b7e9bd1" providerId="ADAL" clId="{4AABB28F-6A17-3743-B2F1-EA5208B48B4C}" dt="2021-12-09T19:17:01.605" v="653" actId="20577"/>
        <pc:sldMkLst>
          <pc:docMk/>
          <pc:sldMk cId="2476955655" sldId="2145705472"/>
        </pc:sldMkLst>
      </pc:sldChg>
      <pc:sldChg chg="modNotesTx">
        <pc:chgData name="Ameena Pirbhai" userId="835a2cf6-1d70-4fe5-84f0-b47b0b7e9bd1" providerId="ADAL" clId="{4AABB28F-6A17-3743-B2F1-EA5208B48B4C}" dt="2021-12-09T19:15:45.639" v="584" actId="20577"/>
        <pc:sldMkLst>
          <pc:docMk/>
          <pc:sldMk cId="3759240003" sldId="2145705473"/>
        </pc:sldMkLst>
      </pc:sldChg>
      <pc:sldChg chg="modNotesTx">
        <pc:chgData name="Ameena Pirbhai" userId="835a2cf6-1d70-4fe5-84f0-b47b0b7e9bd1" providerId="ADAL" clId="{4AABB28F-6A17-3743-B2F1-EA5208B48B4C}" dt="2021-12-09T19:18:56.074" v="835" actId="20577"/>
        <pc:sldMkLst>
          <pc:docMk/>
          <pc:sldMk cId="660506020" sldId="2145705474"/>
        </pc:sldMkLst>
      </pc:sldChg>
      <pc:sldChg chg="modSp mod modNotesTx">
        <pc:chgData name="Ameena Pirbhai" userId="835a2cf6-1d70-4fe5-84f0-b47b0b7e9bd1" providerId="ADAL" clId="{4AABB28F-6A17-3743-B2F1-EA5208B48B4C}" dt="2021-12-09T19:19:31.346" v="882" actId="20577"/>
        <pc:sldMkLst>
          <pc:docMk/>
          <pc:sldMk cId="1727285182" sldId="2145705476"/>
        </pc:sldMkLst>
        <pc:spChg chg="mod">
          <ac:chgData name="Ameena Pirbhai" userId="835a2cf6-1d70-4fe5-84f0-b47b0b7e9bd1" providerId="ADAL" clId="{4AABB28F-6A17-3743-B2F1-EA5208B48B4C}" dt="2021-12-09T17:05:07.653" v="151" actId="20577"/>
          <ac:spMkLst>
            <pc:docMk/>
            <pc:sldMk cId="1727285182" sldId="2145705476"/>
            <ac:spMk id="2" creationId="{AE2382E3-E589-4348-BF68-55FDA1F4E37C}"/>
          </ac:spMkLst>
        </pc:spChg>
      </pc:sldChg>
      <pc:sldChg chg="modSp mod">
        <pc:chgData name="Ameena Pirbhai" userId="835a2cf6-1d70-4fe5-84f0-b47b0b7e9bd1" providerId="ADAL" clId="{4AABB28F-6A17-3743-B2F1-EA5208B48B4C}" dt="2021-12-09T18:01:24.942" v="439" actId="20577"/>
        <pc:sldMkLst>
          <pc:docMk/>
          <pc:sldMk cId="137261639" sldId="2145705477"/>
        </pc:sldMkLst>
        <pc:spChg chg="mod">
          <ac:chgData name="Ameena Pirbhai" userId="835a2cf6-1d70-4fe5-84f0-b47b0b7e9bd1" providerId="ADAL" clId="{4AABB28F-6A17-3743-B2F1-EA5208B48B4C}" dt="2021-12-09T18:01:24.942" v="439" actId="20577"/>
          <ac:spMkLst>
            <pc:docMk/>
            <pc:sldMk cId="137261639" sldId="2145705477"/>
            <ac:spMk id="6" creationId="{EEC72E17-0912-E247-A18A-21A68E5CBC33}"/>
          </ac:spMkLst>
        </pc:spChg>
      </pc:sldChg>
      <pc:sldChg chg="modSp add mod modNotesTx">
        <pc:chgData name="Ameena Pirbhai" userId="835a2cf6-1d70-4fe5-84f0-b47b0b7e9bd1" providerId="ADAL" clId="{4AABB28F-6A17-3743-B2F1-EA5208B48B4C}" dt="2021-12-09T19:17:40.833" v="696" actId="20577"/>
        <pc:sldMkLst>
          <pc:docMk/>
          <pc:sldMk cId="2627769415" sldId="2145705479"/>
        </pc:sldMkLst>
        <pc:spChg chg="mod">
          <ac:chgData name="Ameena Pirbhai" userId="835a2cf6-1d70-4fe5-84f0-b47b0b7e9bd1" providerId="ADAL" clId="{4AABB28F-6A17-3743-B2F1-EA5208B48B4C}" dt="2021-12-08T11:55:06.098" v="59" actId="20577"/>
          <ac:spMkLst>
            <pc:docMk/>
            <pc:sldMk cId="2627769415" sldId="2145705479"/>
            <ac:spMk id="3" creationId="{6ACED55A-8F30-184F-B1E2-FC21EDD481AD}"/>
          </ac:spMkLst>
        </pc:spChg>
      </pc:sldChg>
      <pc:sldChg chg="addSp delSp modSp add mod setBg modClrScheme chgLayout">
        <pc:chgData name="Ameena Pirbhai" userId="835a2cf6-1d70-4fe5-84f0-b47b0b7e9bd1" providerId="ADAL" clId="{4AABB28F-6A17-3743-B2F1-EA5208B48B4C}" dt="2021-12-09T18:14:08.091" v="441" actId="14100"/>
        <pc:sldMkLst>
          <pc:docMk/>
          <pc:sldMk cId="814095114" sldId="2145705480"/>
        </pc:sldMkLst>
        <pc:spChg chg="mod ord">
          <ac:chgData name="Ameena Pirbhai" userId="835a2cf6-1d70-4fe5-84f0-b47b0b7e9bd1" providerId="ADAL" clId="{4AABB28F-6A17-3743-B2F1-EA5208B48B4C}" dt="2021-12-09T17:01:16.397" v="134" actId="207"/>
          <ac:spMkLst>
            <pc:docMk/>
            <pc:sldMk cId="814095114" sldId="2145705480"/>
            <ac:spMk id="2" creationId="{1C00DF95-6AD5-5A46-B592-20A1A3630A92}"/>
          </ac:spMkLst>
        </pc:spChg>
        <pc:spChg chg="add del mod ord">
          <ac:chgData name="Ameena Pirbhai" userId="835a2cf6-1d70-4fe5-84f0-b47b0b7e9bd1" providerId="ADAL" clId="{4AABB28F-6A17-3743-B2F1-EA5208B48B4C}" dt="2021-12-09T16:56:57.393" v="123" actId="478"/>
          <ac:spMkLst>
            <pc:docMk/>
            <pc:sldMk cId="814095114" sldId="2145705480"/>
            <ac:spMk id="3" creationId="{DE14BFDD-0CDB-9A43-9206-63A79EB246E9}"/>
          </ac:spMkLst>
        </pc:spChg>
        <pc:spChg chg="add del mod ord">
          <ac:chgData name="Ameena Pirbhai" userId="835a2cf6-1d70-4fe5-84f0-b47b0b7e9bd1" providerId="ADAL" clId="{4AABB28F-6A17-3743-B2F1-EA5208B48B4C}" dt="2021-12-09T16:56:52.003" v="122" actId="478"/>
          <ac:spMkLst>
            <pc:docMk/>
            <pc:sldMk cId="814095114" sldId="2145705480"/>
            <ac:spMk id="4" creationId="{C1AF4B9C-3952-D942-BBED-6BE138EFBF13}"/>
          </ac:spMkLst>
        </pc:spChg>
        <pc:spChg chg="mod ord">
          <ac:chgData name="Ameena Pirbhai" userId="835a2cf6-1d70-4fe5-84f0-b47b0b7e9bd1" providerId="ADAL" clId="{4AABB28F-6A17-3743-B2F1-EA5208B48B4C}" dt="2021-12-09T16:58:56.544" v="128" actId="26606"/>
          <ac:spMkLst>
            <pc:docMk/>
            <pc:sldMk cId="814095114" sldId="2145705480"/>
            <ac:spMk id="5" creationId="{0CFC8772-501F-BE49-8898-391D650B8EB5}"/>
          </ac:spMkLst>
        </pc:spChg>
        <pc:graphicFrameChg chg="add mod modGraphic">
          <ac:chgData name="Ameena Pirbhai" userId="835a2cf6-1d70-4fe5-84f0-b47b0b7e9bd1" providerId="ADAL" clId="{4AABB28F-6A17-3743-B2F1-EA5208B48B4C}" dt="2021-12-09T18:14:08.091" v="441" actId="14100"/>
          <ac:graphicFrameMkLst>
            <pc:docMk/>
            <pc:sldMk cId="814095114" sldId="2145705480"/>
            <ac:graphicFrameMk id="7" creationId="{5F8FD66C-BBE6-E74C-9463-D132596E13D1}"/>
          </ac:graphicFrameMkLst>
        </pc:graphicFrameChg>
        <pc:graphicFrameChg chg="del modGraphic">
          <ac:chgData name="Ameena Pirbhai" userId="835a2cf6-1d70-4fe5-84f0-b47b0b7e9bd1" providerId="ADAL" clId="{4AABB28F-6A17-3743-B2F1-EA5208B48B4C}" dt="2021-12-09T16:56:48.496" v="121" actId="21"/>
          <ac:graphicFrameMkLst>
            <pc:docMk/>
            <pc:sldMk cId="814095114" sldId="2145705480"/>
            <ac:graphicFrameMk id="9" creationId="{7A81B5FA-8620-2B41-A664-83754DE6BC75}"/>
          </ac:graphicFrameMkLst>
        </pc:graphicFrameChg>
        <pc:picChg chg="add mod">
          <ac:chgData name="Ameena Pirbhai" userId="835a2cf6-1d70-4fe5-84f0-b47b0b7e9bd1" providerId="ADAL" clId="{4AABB28F-6A17-3743-B2F1-EA5208B48B4C}" dt="2021-12-09T17:00:49.911" v="133"/>
          <ac:picMkLst>
            <pc:docMk/>
            <pc:sldMk cId="814095114" sldId="2145705480"/>
            <ac:picMk id="8" creationId="{39DEAE59-A80A-CC4B-94B1-4CEE67151AFD}"/>
          </ac:picMkLst>
        </pc:picChg>
      </pc:sldChg>
    </pc:docChg>
  </pc:docChgLst>
  <pc:docChgLst>
    <pc:chgData name="Vinci Rufus" userId="S::vinrufus@publicisgroupe.net::b8323aae-38b6-4b66-964e-eedbff0e2284" providerId="AD" clId="Web-{C2E33A42-AB03-A0AB-B0A5-942762E89CA7}"/>
    <pc:docChg chg="modSld">
      <pc:chgData name="Vinci Rufus" userId="S::vinrufus@publicisgroupe.net::b8323aae-38b6-4b66-964e-eedbff0e2284" providerId="AD" clId="Web-{C2E33A42-AB03-A0AB-B0A5-942762E89CA7}" dt="2022-01-25T08:19:24.350" v="17" actId="20577"/>
      <pc:docMkLst>
        <pc:docMk/>
      </pc:docMkLst>
      <pc:sldChg chg="modSp">
        <pc:chgData name="Vinci Rufus" userId="S::vinrufus@publicisgroupe.net::b8323aae-38b6-4b66-964e-eedbff0e2284" providerId="AD" clId="Web-{C2E33A42-AB03-A0AB-B0A5-942762E89CA7}" dt="2022-01-25T08:17:57.881" v="13" actId="20577"/>
        <pc:sldMkLst>
          <pc:docMk/>
          <pc:sldMk cId="1967750365" sldId="2145705457"/>
        </pc:sldMkLst>
        <pc:spChg chg="mod">
          <ac:chgData name="Vinci Rufus" userId="S::vinrufus@publicisgroupe.net::b8323aae-38b6-4b66-964e-eedbff0e2284" providerId="AD" clId="Web-{C2E33A42-AB03-A0AB-B0A5-942762E89CA7}" dt="2022-01-25T08:17:57.881" v="13" actId="20577"/>
          <ac:spMkLst>
            <pc:docMk/>
            <pc:sldMk cId="1967750365" sldId="2145705457"/>
            <ac:spMk id="2" creationId="{E1F6A2F9-50CB-2E4C-A46D-E2649DCBBA7D}"/>
          </ac:spMkLst>
        </pc:spChg>
      </pc:sldChg>
      <pc:sldChg chg="modSp">
        <pc:chgData name="Vinci Rufus" userId="S::vinrufus@publicisgroupe.net::b8323aae-38b6-4b66-964e-eedbff0e2284" providerId="AD" clId="Web-{C2E33A42-AB03-A0AB-B0A5-942762E89CA7}" dt="2022-01-25T08:19:24.350" v="17" actId="20577"/>
        <pc:sldMkLst>
          <pc:docMk/>
          <pc:sldMk cId="1727285182" sldId="2145705476"/>
        </pc:sldMkLst>
        <pc:spChg chg="mod">
          <ac:chgData name="Vinci Rufus" userId="S::vinrufus@publicisgroupe.net::b8323aae-38b6-4b66-964e-eedbff0e2284" providerId="AD" clId="Web-{C2E33A42-AB03-A0AB-B0A5-942762E89CA7}" dt="2022-01-25T08:19:24.350" v="17" actId="20577"/>
          <ac:spMkLst>
            <pc:docMk/>
            <pc:sldMk cId="1727285182" sldId="2145705476"/>
            <ac:spMk id="22" creationId="{0A0E3A99-7AD3-FF48-8AF2-C33CF21BBEB9}"/>
          </ac:spMkLst>
        </pc:spChg>
      </pc:sldChg>
    </pc:docChg>
  </pc:docChgLst>
  <pc:docChgLst>
    <pc:chgData name="Harshita Sinha" userId="S::harsinha@publicisgroupe.net::4f845d54-36f1-4503-90dc-3432467038e5" providerId="AD" clId="Web-{DA02FB02-612F-4BBC-9F17-BAA4603176EA}"/>
    <pc:docChg chg="delSld modSld">
      <pc:chgData name="Harshita Sinha" userId="S::harsinha@publicisgroupe.net::4f845d54-36f1-4503-90dc-3432467038e5" providerId="AD" clId="Web-{DA02FB02-612F-4BBC-9F17-BAA4603176EA}" dt="2022-01-24T11:47:16.657" v="429"/>
      <pc:docMkLst>
        <pc:docMk/>
      </pc:docMkLst>
      <pc:sldChg chg="modSp">
        <pc:chgData name="Harshita Sinha" userId="S::harsinha@publicisgroupe.net::4f845d54-36f1-4503-90dc-3432467038e5" providerId="AD" clId="Web-{DA02FB02-612F-4BBC-9F17-BAA4603176EA}" dt="2022-01-24T11:45:21.185" v="428" actId="1076"/>
        <pc:sldMkLst>
          <pc:docMk/>
          <pc:sldMk cId="2909353126" sldId="2145705481"/>
        </pc:sldMkLst>
        <pc:spChg chg="mod">
          <ac:chgData name="Harshita Sinha" userId="S::harsinha@publicisgroupe.net::4f845d54-36f1-4503-90dc-3432467038e5" providerId="AD" clId="Web-{DA02FB02-612F-4BBC-9F17-BAA4603176EA}" dt="2022-01-24T11:45:21.185" v="428" actId="1076"/>
          <ac:spMkLst>
            <pc:docMk/>
            <pc:sldMk cId="2909353126" sldId="2145705481"/>
            <ac:spMk id="4" creationId="{F28DF135-A319-4524-B118-3C20F010A368}"/>
          </ac:spMkLst>
        </pc:spChg>
        <pc:spChg chg="mod">
          <ac:chgData name="Harshita Sinha" userId="S::harsinha@publicisgroupe.net::4f845d54-36f1-4503-90dc-3432467038e5" providerId="AD" clId="Web-{DA02FB02-612F-4BBC-9F17-BAA4603176EA}" dt="2022-01-24T11:45:16.857" v="427" actId="20577"/>
          <ac:spMkLst>
            <pc:docMk/>
            <pc:sldMk cId="2909353126" sldId="2145705481"/>
            <ac:spMk id="12" creationId="{E6F2C908-93BA-4AD5-9B6E-BAE1F4B08936}"/>
          </ac:spMkLst>
        </pc:spChg>
        <pc:picChg chg="mod">
          <ac:chgData name="Harshita Sinha" userId="S::harsinha@publicisgroupe.net::4f845d54-36f1-4503-90dc-3432467038e5" providerId="AD" clId="Web-{DA02FB02-612F-4BBC-9F17-BAA4603176EA}" dt="2022-01-24T11:41:02.007" v="200" actId="1076"/>
          <ac:picMkLst>
            <pc:docMk/>
            <pc:sldMk cId="2909353126" sldId="2145705481"/>
            <ac:picMk id="14" creationId="{6626892F-48FB-4DDA-A228-4D3D2E6559F3}"/>
          </ac:picMkLst>
        </pc:picChg>
      </pc:sldChg>
      <pc:sldChg chg="del">
        <pc:chgData name="Harshita Sinha" userId="S::harsinha@publicisgroupe.net::4f845d54-36f1-4503-90dc-3432467038e5" providerId="AD" clId="Web-{DA02FB02-612F-4BBC-9F17-BAA4603176EA}" dt="2022-01-24T11:47:16.657" v="429"/>
        <pc:sldMkLst>
          <pc:docMk/>
          <pc:sldMk cId="1972988600" sldId="2145705482"/>
        </pc:sldMkLst>
      </pc:sldChg>
    </pc:docChg>
  </pc:docChgLst>
  <pc:docChgLst>
    <pc:chgData name="Lucy Thaliath Devassy" userId="S::lucdevas@publicisgroupe.net::296a29a3-6740-4160-bcc3-4354f46f86a1" providerId="AD" clId="Web-{35C8A175-7686-4C3D-942D-5F89FF331B8D}"/>
    <pc:docChg chg="modSld">
      <pc:chgData name="Lucy Thaliath Devassy" userId="S::lucdevas@publicisgroupe.net::296a29a3-6740-4160-bcc3-4354f46f86a1" providerId="AD" clId="Web-{35C8A175-7686-4C3D-942D-5F89FF331B8D}" dt="2022-05-14T16:59:51.643" v="0" actId="1076"/>
      <pc:docMkLst>
        <pc:docMk/>
      </pc:docMkLst>
      <pc:sldChg chg="modSp">
        <pc:chgData name="Lucy Thaliath Devassy" userId="S::lucdevas@publicisgroupe.net::296a29a3-6740-4160-bcc3-4354f46f86a1" providerId="AD" clId="Web-{35C8A175-7686-4C3D-942D-5F89FF331B8D}" dt="2022-05-14T16:59:51.643" v="0" actId="1076"/>
        <pc:sldMkLst>
          <pc:docMk/>
          <pc:sldMk cId="1967750365" sldId="2145705457"/>
        </pc:sldMkLst>
        <pc:picChg chg="mod">
          <ac:chgData name="Lucy Thaliath Devassy" userId="S::lucdevas@publicisgroupe.net::296a29a3-6740-4160-bcc3-4354f46f86a1" providerId="AD" clId="Web-{35C8A175-7686-4C3D-942D-5F89FF331B8D}" dt="2022-05-14T16:59:51.643" v="0" actId="1076"/>
          <ac:picMkLst>
            <pc:docMk/>
            <pc:sldMk cId="1967750365" sldId="2145705457"/>
            <ac:picMk id="8" creationId="{38C7680F-5420-FF4F-AE88-29D89A85394A}"/>
          </ac:picMkLst>
        </pc:picChg>
      </pc:sldChg>
    </pc:docChg>
  </pc:docChgLst>
  <pc:docChgLst>
    <pc:chgData name="Ameena Pirbhai" userId="835a2cf6-1d70-4fe5-84f0-b47b0b7e9bd1" providerId="ADAL" clId="{AAAE1995-4396-1846-A98F-116EFB942EC2}"/>
    <pc:docChg chg="undo custSel addSld delSld modSld sldOrd">
      <pc:chgData name="Ameena Pirbhai" userId="835a2cf6-1d70-4fe5-84f0-b47b0b7e9bd1" providerId="ADAL" clId="{AAAE1995-4396-1846-A98F-116EFB942EC2}" dt="2022-01-27T18:10:58.928" v="9067" actId="20577"/>
      <pc:docMkLst>
        <pc:docMk/>
      </pc:docMkLst>
      <pc:sldChg chg="addSp delSp modSp mod ord modNotesTx">
        <pc:chgData name="Ameena Pirbhai" userId="835a2cf6-1d70-4fe5-84f0-b47b0b7e9bd1" providerId="ADAL" clId="{AAAE1995-4396-1846-A98F-116EFB942EC2}" dt="2022-01-25T00:10:52.036" v="9040" actId="20577"/>
        <pc:sldMkLst>
          <pc:docMk/>
          <pc:sldMk cId="2136514907" sldId="2113"/>
        </pc:sldMkLst>
        <pc:spChg chg="del mod">
          <ac:chgData name="Ameena Pirbhai" userId="835a2cf6-1d70-4fe5-84f0-b47b0b7e9bd1" providerId="ADAL" clId="{AAAE1995-4396-1846-A98F-116EFB942EC2}" dt="2022-01-24T18:37:33.557" v="7270" actId="478"/>
          <ac:spMkLst>
            <pc:docMk/>
            <pc:sldMk cId="2136514907" sldId="2113"/>
            <ac:spMk id="3" creationId="{C4785027-D5C8-A147-A9C3-1DABC1F6DABC}"/>
          </ac:spMkLst>
        </pc:spChg>
        <pc:spChg chg="add del mod">
          <ac:chgData name="Ameena Pirbhai" userId="835a2cf6-1d70-4fe5-84f0-b47b0b7e9bd1" providerId="ADAL" clId="{AAAE1995-4396-1846-A98F-116EFB942EC2}" dt="2022-01-24T18:42:22.863" v="7346" actId="21"/>
          <ac:spMkLst>
            <pc:docMk/>
            <pc:sldMk cId="2136514907" sldId="2113"/>
            <ac:spMk id="6" creationId="{7FD9D204-B8C8-654C-8256-077F55939EB2}"/>
          </ac:spMkLst>
        </pc:spChg>
        <pc:spChg chg="add del mod">
          <ac:chgData name="Ameena Pirbhai" userId="835a2cf6-1d70-4fe5-84f0-b47b0b7e9bd1" providerId="ADAL" clId="{AAAE1995-4396-1846-A98F-116EFB942EC2}" dt="2022-01-24T18:38:02.279" v="7273" actId="478"/>
          <ac:spMkLst>
            <pc:docMk/>
            <pc:sldMk cId="2136514907" sldId="2113"/>
            <ac:spMk id="9" creationId="{1B20D702-9B26-0142-B302-A74967A57FDE}"/>
          </ac:spMkLst>
        </pc:spChg>
        <pc:spChg chg="add del mod">
          <ac:chgData name="Ameena Pirbhai" userId="835a2cf6-1d70-4fe5-84f0-b47b0b7e9bd1" providerId="ADAL" clId="{AAAE1995-4396-1846-A98F-116EFB942EC2}" dt="2022-01-24T18:42:28.195" v="7347" actId="478"/>
          <ac:spMkLst>
            <pc:docMk/>
            <pc:sldMk cId="2136514907" sldId="2113"/>
            <ac:spMk id="12" creationId="{8E8E163B-250C-2746-8DEE-E7AD1AEE3130}"/>
          </ac:spMkLst>
        </pc:spChg>
        <pc:spChg chg="add del mod">
          <ac:chgData name="Ameena Pirbhai" userId="835a2cf6-1d70-4fe5-84f0-b47b0b7e9bd1" providerId="ADAL" clId="{AAAE1995-4396-1846-A98F-116EFB942EC2}" dt="2022-01-24T18:49:10.809" v="7459" actId="478"/>
          <ac:spMkLst>
            <pc:docMk/>
            <pc:sldMk cId="2136514907" sldId="2113"/>
            <ac:spMk id="13" creationId="{A192621F-21B5-964D-88D7-14E5421641CF}"/>
          </ac:spMkLst>
        </pc:spChg>
        <pc:spChg chg="add del mod">
          <ac:chgData name="Ameena Pirbhai" userId="835a2cf6-1d70-4fe5-84f0-b47b0b7e9bd1" providerId="ADAL" clId="{AAAE1995-4396-1846-A98F-116EFB942EC2}" dt="2022-01-24T18:42:31.607" v="7348"/>
          <ac:spMkLst>
            <pc:docMk/>
            <pc:sldMk cId="2136514907" sldId="2113"/>
            <ac:spMk id="15" creationId="{C250BE2B-CDD7-8244-AE12-CF975D8A0DFF}"/>
          </ac:spMkLst>
        </pc:spChg>
        <pc:spChg chg="add del mod">
          <ac:chgData name="Ameena Pirbhai" userId="835a2cf6-1d70-4fe5-84f0-b47b0b7e9bd1" providerId="ADAL" clId="{AAAE1995-4396-1846-A98F-116EFB942EC2}" dt="2022-01-24T18:59:00.413" v="7557" actId="478"/>
          <ac:spMkLst>
            <pc:docMk/>
            <pc:sldMk cId="2136514907" sldId="2113"/>
            <ac:spMk id="16" creationId="{A24A6EEF-AF7C-CE4F-AF38-43F2343FDE13}"/>
          </ac:spMkLst>
        </pc:spChg>
        <pc:spChg chg="add del mod">
          <ac:chgData name="Ameena Pirbhai" userId="835a2cf6-1d70-4fe5-84f0-b47b0b7e9bd1" providerId="ADAL" clId="{AAAE1995-4396-1846-A98F-116EFB942EC2}" dt="2022-01-24T18:53:54.971" v="7499"/>
          <ac:spMkLst>
            <pc:docMk/>
            <pc:sldMk cId="2136514907" sldId="2113"/>
            <ac:spMk id="17" creationId="{C7221B3A-4433-9244-865B-891BDC1283A8}"/>
          </ac:spMkLst>
        </pc:spChg>
        <pc:spChg chg="add mod">
          <ac:chgData name="Ameena Pirbhai" userId="835a2cf6-1d70-4fe5-84f0-b47b0b7e9bd1" providerId="ADAL" clId="{AAAE1995-4396-1846-A98F-116EFB942EC2}" dt="2022-01-24T18:58:49.865" v="7556" actId="6549"/>
          <ac:spMkLst>
            <pc:docMk/>
            <pc:sldMk cId="2136514907" sldId="2113"/>
            <ac:spMk id="18" creationId="{7F4031CF-E200-784E-8771-6B7817F9FBB8}"/>
          </ac:spMkLst>
        </pc:spChg>
        <pc:spChg chg="add del mod">
          <ac:chgData name="Ameena Pirbhai" userId="835a2cf6-1d70-4fe5-84f0-b47b0b7e9bd1" providerId="ADAL" clId="{AAAE1995-4396-1846-A98F-116EFB942EC2}" dt="2022-01-24T18:59:07.198" v="7558" actId="478"/>
          <ac:spMkLst>
            <pc:docMk/>
            <pc:sldMk cId="2136514907" sldId="2113"/>
            <ac:spMk id="20" creationId="{0686841C-76C5-3C48-B929-4EFD2027B7E5}"/>
          </ac:spMkLst>
        </pc:spChg>
      </pc:sldChg>
      <pc:sldChg chg="modSp mod modNotesTx">
        <pc:chgData name="Ameena Pirbhai" userId="835a2cf6-1d70-4fe5-84f0-b47b0b7e9bd1" providerId="ADAL" clId="{AAAE1995-4396-1846-A98F-116EFB942EC2}" dt="2022-01-25T09:15:23.537" v="9041" actId="20577"/>
        <pc:sldMkLst>
          <pc:docMk/>
          <pc:sldMk cId="3707920152" sldId="2145705451"/>
        </pc:sldMkLst>
        <pc:spChg chg="mod">
          <ac:chgData name="Ameena Pirbhai" userId="835a2cf6-1d70-4fe5-84f0-b47b0b7e9bd1" providerId="ADAL" clId="{AAAE1995-4396-1846-A98F-116EFB942EC2}" dt="2022-01-24T10:52:52.717" v="3133" actId="20577"/>
          <ac:spMkLst>
            <pc:docMk/>
            <pc:sldMk cId="3707920152" sldId="2145705451"/>
            <ac:spMk id="5" creationId="{29A9C214-A02A-4546-9956-A259DB2635A6}"/>
          </ac:spMkLst>
        </pc:spChg>
        <pc:spChg chg="mod">
          <ac:chgData name="Ameena Pirbhai" userId="835a2cf6-1d70-4fe5-84f0-b47b0b7e9bd1" providerId="ADAL" clId="{AAAE1995-4396-1846-A98F-116EFB942EC2}" dt="2022-01-20T15:01:05.122" v="2914" actId="5793"/>
          <ac:spMkLst>
            <pc:docMk/>
            <pc:sldMk cId="3707920152" sldId="2145705451"/>
            <ac:spMk id="13" creationId="{20C8BE7E-3901-8548-A35C-2F39BE0C4C30}"/>
          </ac:spMkLst>
        </pc:spChg>
        <pc:spChg chg="mod">
          <ac:chgData name="Ameena Pirbhai" userId="835a2cf6-1d70-4fe5-84f0-b47b0b7e9bd1" providerId="ADAL" clId="{AAAE1995-4396-1846-A98F-116EFB942EC2}" dt="2022-01-24T19:52:43.784" v="7887" actId="20577"/>
          <ac:spMkLst>
            <pc:docMk/>
            <pc:sldMk cId="3707920152" sldId="2145705451"/>
            <ac:spMk id="17" creationId="{07674512-9B31-8040-80D0-EE185922BCC6}"/>
          </ac:spMkLst>
        </pc:spChg>
        <pc:spChg chg="mod">
          <ac:chgData name="Ameena Pirbhai" userId="835a2cf6-1d70-4fe5-84f0-b47b0b7e9bd1" providerId="ADAL" clId="{AAAE1995-4396-1846-A98F-116EFB942EC2}" dt="2022-01-24T11:00:57.656" v="3249" actId="20577"/>
          <ac:spMkLst>
            <pc:docMk/>
            <pc:sldMk cId="3707920152" sldId="2145705451"/>
            <ac:spMk id="18" creationId="{6ACBDAE4-4A68-3843-97BD-7885762C540D}"/>
          </ac:spMkLst>
        </pc:spChg>
        <pc:spChg chg="mod">
          <ac:chgData name="Ameena Pirbhai" userId="835a2cf6-1d70-4fe5-84f0-b47b0b7e9bd1" providerId="ADAL" clId="{AAAE1995-4396-1846-A98F-116EFB942EC2}" dt="2022-01-24T10:55:40.762" v="3215" actId="20577"/>
          <ac:spMkLst>
            <pc:docMk/>
            <pc:sldMk cId="3707920152" sldId="2145705451"/>
            <ac:spMk id="21" creationId="{2D5844F7-47B0-9D4D-836F-9B0F0EDF21DF}"/>
          </ac:spMkLst>
        </pc:spChg>
        <pc:spChg chg="mod">
          <ac:chgData name="Ameena Pirbhai" userId="835a2cf6-1d70-4fe5-84f0-b47b0b7e9bd1" providerId="ADAL" clId="{AAAE1995-4396-1846-A98F-116EFB942EC2}" dt="2022-01-24T10:55:28.262" v="3207" actId="14100"/>
          <ac:spMkLst>
            <pc:docMk/>
            <pc:sldMk cId="3707920152" sldId="2145705451"/>
            <ac:spMk id="23" creationId="{5860D58B-47BF-6F41-9457-3BDBC9CDE900}"/>
          </ac:spMkLst>
        </pc:spChg>
        <pc:spChg chg="mod">
          <ac:chgData name="Ameena Pirbhai" userId="835a2cf6-1d70-4fe5-84f0-b47b0b7e9bd1" providerId="ADAL" clId="{AAAE1995-4396-1846-A98F-116EFB942EC2}" dt="2022-01-25T09:15:23.537" v="9041" actId="20577"/>
          <ac:spMkLst>
            <pc:docMk/>
            <pc:sldMk cId="3707920152" sldId="2145705451"/>
            <ac:spMk id="27" creationId="{8C8D9824-65DB-494A-8995-266CCAF295B2}"/>
          </ac:spMkLst>
        </pc:spChg>
      </pc:sldChg>
      <pc:sldChg chg="modSp mod modNotesTx">
        <pc:chgData name="Ameena Pirbhai" userId="835a2cf6-1d70-4fe5-84f0-b47b0b7e9bd1" providerId="ADAL" clId="{AAAE1995-4396-1846-A98F-116EFB942EC2}" dt="2022-01-27T18:10:58.928" v="9067" actId="20577"/>
        <pc:sldMkLst>
          <pc:docMk/>
          <pc:sldMk cId="1967750365" sldId="2145705457"/>
        </pc:sldMkLst>
        <pc:spChg chg="mod">
          <ac:chgData name="Ameena Pirbhai" userId="835a2cf6-1d70-4fe5-84f0-b47b0b7e9bd1" providerId="ADAL" clId="{AAAE1995-4396-1846-A98F-116EFB942EC2}" dt="2022-01-24T19:53:16.969" v="7889" actId="20577"/>
          <ac:spMkLst>
            <pc:docMk/>
            <pc:sldMk cId="1967750365" sldId="2145705457"/>
            <ac:spMk id="2" creationId="{E1F6A2F9-50CB-2E4C-A46D-E2649DCBBA7D}"/>
          </ac:spMkLst>
        </pc:spChg>
        <pc:spChg chg="mod">
          <ac:chgData name="Ameena Pirbhai" userId="835a2cf6-1d70-4fe5-84f0-b47b0b7e9bd1" providerId="ADAL" clId="{AAAE1995-4396-1846-A98F-116EFB942EC2}" dt="2022-01-24T19:53:31.192" v="7905" actId="20577"/>
          <ac:spMkLst>
            <pc:docMk/>
            <pc:sldMk cId="1967750365" sldId="2145705457"/>
            <ac:spMk id="3" creationId="{14FDEC38-E1A5-D946-8030-F0886BDFCD95}"/>
          </ac:spMkLst>
        </pc:spChg>
      </pc:sldChg>
      <pc:sldChg chg="del modNotesTx">
        <pc:chgData name="Ameena Pirbhai" userId="835a2cf6-1d70-4fe5-84f0-b47b0b7e9bd1" providerId="ADAL" clId="{AAAE1995-4396-1846-A98F-116EFB942EC2}" dt="2022-01-20T13:45:44.456" v="2890" actId="2696"/>
        <pc:sldMkLst>
          <pc:docMk/>
          <pc:sldMk cId="3317721017" sldId="2145705458"/>
        </pc:sldMkLst>
      </pc:sldChg>
      <pc:sldChg chg="modSp mod">
        <pc:chgData name="Ameena Pirbhai" userId="835a2cf6-1d70-4fe5-84f0-b47b0b7e9bd1" providerId="ADAL" clId="{AAAE1995-4396-1846-A98F-116EFB942EC2}" dt="2022-01-24T17:33:21.959" v="5936" actId="20577"/>
        <pc:sldMkLst>
          <pc:docMk/>
          <pc:sldMk cId="2859906609" sldId="2145705464"/>
        </pc:sldMkLst>
        <pc:spChg chg="mod">
          <ac:chgData name="Ameena Pirbhai" userId="835a2cf6-1d70-4fe5-84f0-b47b0b7e9bd1" providerId="ADAL" clId="{AAAE1995-4396-1846-A98F-116EFB942EC2}" dt="2022-01-24T17:33:21.959" v="5936" actId="20577"/>
          <ac:spMkLst>
            <pc:docMk/>
            <pc:sldMk cId="2859906609" sldId="2145705464"/>
            <ac:spMk id="2" creationId="{50919E5E-5641-7744-BEA0-745D53F0E044}"/>
          </ac:spMkLst>
        </pc:spChg>
      </pc:sldChg>
      <pc:sldChg chg="modSp mod modNotesTx">
        <pc:chgData name="Ameena Pirbhai" userId="835a2cf6-1d70-4fe5-84f0-b47b0b7e9bd1" providerId="ADAL" clId="{AAAE1995-4396-1846-A98F-116EFB942EC2}" dt="2022-01-24T14:07:15.339" v="5367" actId="6549"/>
        <pc:sldMkLst>
          <pc:docMk/>
          <pc:sldMk cId="159085823" sldId="2145705465"/>
        </pc:sldMkLst>
        <pc:spChg chg="mod">
          <ac:chgData name="Ameena Pirbhai" userId="835a2cf6-1d70-4fe5-84f0-b47b0b7e9bd1" providerId="ADAL" clId="{AAAE1995-4396-1846-A98F-116EFB942EC2}" dt="2022-01-24T11:45:19.173" v="4008" actId="6549"/>
          <ac:spMkLst>
            <pc:docMk/>
            <pc:sldMk cId="159085823" sldId="2145705465"/>
            <ac:spMk id="5" creationId="{29A9C214-A02A-4546-9956-A259DB2635A6}"/>
          </ac:spMkLst>
        </pc:spChg>
        <pc:spChg chg="mod">
          <ac:chgData name="Ameena Pirbhai" userId="835a2cf6-1d70-4fe5-84f0-b47b0b7e9bd1" providerId="ADAL" clId="{AAAE1995-4396-1846-A98F-116EFB942EC2}" dt="2022-01-24T11:46:04.956" v="4040" actId="1035"/>
          <ac:spMkLst>
            <pc:docMk/>
            <pc:sldMk cId="159085823" sldId="2145705465"/>
            <ac:spMk id="30" creationId="{0B53CC35-64D2-0241-B902-6B6F917030D4}"/>
          </ac:spMkLst>
        </pc:spChg>
        <pc:spChg chg="mod">
          <ac:chgData name="Ameena Pirbhai" userId="835a2cf6-1d70-4fe5-84f0-b47b0b7e9bd1" providerId="ADAL" clId="{AAAE1995-4396-1846-A98F-116EFB942EC2}" dt="2022-01-24T11:46:04.956" v="4040" actId="1035"/>
          <ac:spMkLst>
            <pc:docMk/>
            <pc:sldMk cId="159085823" sldId="2145705465"/>
            <ac:spMk id="31" creationId="{51830B8D-3032-A34A-94B6-619E0300E234}"/>
          </ac:spMkLst>
        </pc:spChg>
        <pc:spChg chg="mod">
          <ac:chgData name="Ameena Pirbhai" userId="835a2cf6-1d70-4fe5-84f0-b47b0b7e9bd1" providerId="ADAL" clId="{AAAE1995-4396-1846-A98F-116EFB942EC2}" dt="2022-01-24T11:46:04.956" v="4040" actId="1035"/>
          <ac:spMkLst>
            <pc:docMk/>
            <pc:sldMk cId="159085823" sldId="2145705465"/>
            <ac:spMk id="32" creationId="{2A29322F-5092-694F-9832-7929A03F11FE}"/>
          </ac:spMkLst>
        </pc:spChg>
        <pc:spChg chg="mod">
          <ac:chgData name="Ameena Pirbhai" userId="835a2cf6-1d70-4fe5-84f0-b47b0b7e9bd1" providerId="ADAL" clId="{AAAE1995-4396-1846-A98F-116EFB942EC2}" dt="2022-01-24T11:46:04.956" v="4040" actId="1035"/>
          <ac:spMkLst>
            <pc:docMk/>
            <pc:sldMk cId="159085823" sldId="2145705465"/>
            <ac:spMk id="36" creationId="{D02DD58E-1CB0-4E4D-A43C-AB37C552CA6A}"/>
          </ac:spMkLst>
        </pc:spChg>
        <pc:spChg chg="mod">
          <ac:chgData name="Ameena Pirbhai" userId="835a2cf6-1d70-4fe5-84f0-b47b0b7e9bd1" providerId="ADAL" clId="{AAAE1995-4396-1846-A98F-116EFB942EC2}" dt="2022-01-24T11:46:04.956" v="4040" actId="1035"/>
          <ac:spMkLst>
            <pc:docMk/>
            <pc:sldMk cId="159085823" sldId="2145705465"/>
            <ac:spMk id="37" creationId="{8A37F4B9-E39D-514A-B7A9-9E19BA2A96AC}"/>
          </ac:spMkLst>
        </pc:spChg>
        <pc:spChg chg="mod">
          <ac:chgData name="Ameena Pirbhai" userId="835a2cf6-1d70-4fe5-84f0-b47b0b7e9bd1" providerId="ADAL" clId="{AAAE1995-4396-1846-A98F-116EFB942EC2}" dt="2022-01-24T11:46:04.956" v="4040" actId="1035"/>
          <ac:spMkLst>
            <pc:docMk/>
            <pc:sldMk cId="159085823" sldId="2145705465"/>
            <ac:spMk id="38" creationId="{CDD1C197-B349-CE42-A3F7-71C7BA5B67C0}"/>
          </ac:spMkLst>
        </pc:spChg>
        <pc:picChg chg="mod">
          <ac:chgData name="Ameena Pirbhai" userId="835a2cf6-1d70-4fe5-84f0-b47b0b7e9bd1" providerId="ADAL" clId="{AAAE1995-4396-1846-A98F-116EFB942EC2}" dt="2022-01-24T11:46:04.956" v="4040" actId="1035"/>
          <ac:picMkLst>
            <pc:docMk/>
            <pc:sldMk cId="159085823" sldId="2145705465"/>
            <ac:picMk id="3" creationId="{8B955E3D-3886-DC4D-A0E1-A4B2955E9F5C}"/>
          </ac:picMkLst>
        </pc:picChg>
        <pc:picChg chg="mod">
          <ac:chgData name="Ameena Pirbhai" userId="835a2cf6-1d70-4fe5-84f0-b47b0b7e9bd1" providerId="ADAL" clId="{AAAE1995-4396-1846-A98F-116EFB942EC2}" dt="2022-01-24T11:46:04.956" v="4040" actId="1035"/>
          <ac:picMkLst>
            <pc:docMk/>
            <pc:sldMk cId="159085823" sldId="2145705465"/>
            <ac:picMk id="34" creationId="{A98B7BAD-1C36-7645-93A8-A2CBBA59187B}"/>
          </ac:picMkLst>
        </pc:picChg>
        <pc:picChg chg="mod">
          <ac:chgData name="Ameena Pirbhai" userId="835a2cf6-1d70-4fe5-84f0-b47b0b7e9bd1" providerId="ADAL" clId="{AAAE1995-4396-1846-A98F-116EFB942EC2}" dt="2022-01-24T11:46:04.956" v="4040" actId="1035"/>
          <ac:picMkLst>
            <pc:docMk/>
            <pc:sldMk cId="159085823" sldId="2145705465"/>
            <ac:picMk id="35" creationId="{BD18F9F0-5917-4941-A8F3-DD80B5B8FBB1}"/>
          </ac:picMkLst>
        </pc:picChg>
      </pc:sldChg>
      <pc:sldChg chg="del modNotesTx">
        <pc:chgData name="Ameena Pirbhai" userId="835a2cf6-1d70-4fe5-84f0-b47b0b7e9bd1" providerId="ADAL" clId="{AAAE1995-4396-1846-A98F-116EFB942EC2}" dt="2022-01-20T13:49:13.780" v="2891" actId="2696"/>
        <pc:sldMkLst>
          <pc:docMk/>
          <pc:sldMk cId="1098093822" sldId="2145705466"/>
        </pc:sldMkLst>
      </pc:sldChg>
      <pc:sldChg chg="del modNotesTx">
        <pc:chgData name="Ameena Pirbhai" userId="835a2cf6-1d70-4fe5-84f0-b47b0b7e9bd1" providerId="ADAL" clId="{AAAE1995-4396-1846-A98F-116EFB942EC2}" dt="2022-01-20T13:49:15.953" v="2892" actId="2696"/>
        <pc:sldMkLst>
          <pc:docMk/>
          <pc:sldMk cId="993995744" sldId="2145705467"/>
        </pc:sldMkLst>
      </pc:sldChg>
      <pc:sldChg chg="modSp mod modNotesTx">
        <pc:chgData name="Ameena Pirbhai" userId="835a2cf6-1d70-4fe5-84f0-b47b0b7e9bd1" providerId="ADAL" clId="{AAAE1995-4396-1846-A98F-116EFB942EC2}" dt="2022-01-24T13:04:45.115" v="4696" actId="20577"/>
        <pc:sldMkLst>
          <pc:docMk/>
          <pc:sldMk cId="96403367" sldId="2145705468"/>
        </pc:sldMkLst>
        <pc:spChg chg="mod">
          <ac:chgData name="Ameena Pirbhai" userId="835a2cf6-1d70-4fe5-84f0-b47b0b7e9bd1" providerId="ADAL" clId="{AAAE1995-4396-1846-A98F-116EFB942EC2}" dt="2022-01-24T11:44:11.663" v="4005" actId="20577"/>
          <ac:spMkLst>
            <pc:docMk/>
            <pc:sldMk cId="96403367" sldId="2145705468"/>
            <ac:spMk id="2" creationId="{50919E5E-5641-7744-BEA0-745D53F0E044}"/>
          </ac:spMkLst>
        </pc:spChg>
        <pc:spChg chg="mod">
          <ac:chgData name="Ameena Pirbhai" userId="835a2cf6-1d70-4fe5-84f0-b47b0b7e9bd1" providerId="ADAL" clId="{AAAE1995-4396-1846-A98F-116EFB942EC2}" dt="2022-01-24T11:42:25.082" v="3987" actId="20577"/>
          <ac:spMkLst>
            <pc:docMk/>
            <pc:sldMk cId="96403367" sldId="2145705468"/>
            <ac:spMk id="4" creationId="{82DE5E3A-02A4-BB49-A5BC-CB39DC634FE6}"/>
          </ac:spMkLst>
        </pc:spChg>
      </pc:sldChg>
      <pc:sldChg chg="modSp mod modNotesTx">
        <pc:chgData name="Ameena Pirbhai" userId="835a2cf6-1d70-4fe5-84f0-b47b0b7e9bd1" providerId="ADAL" clId="{AAAE1995-4396-1846-A98F-116EFB942EC2}" dt="2022-01-24T19:51:40.551" v="7886" actId="1038"/>
        <pc:sldMkLst>
          <pc:docMk/>
          <pc:sldMk cId="140555769" sldId="2145705469"/>
        </pc:sldMkLst>
        <pc:spChg chg="mod">
          <ac:chgData name="Ameena Pirbhai" userId="835a2cf6-1d70-4fe5-84f0-b47b0b7e9bd1" providerId="ADAL" clId="{AAAE1995-4396-1846-A98F-116EFB942EC2}" dt="2022-01-24T11:47:59.114" v="4041" actId="21"/>
          <ac:spMkLst>
            <pc:docMk/>
            <pc:sldMk cId="140555769" sldId="2145705469"/>
            <ac:spMk id="4" creationId="{AF504445-6EF9-7E43-9A36-75AD95672BB1}"/>
          </ac:spMkLst>
        </pc:spChg>
        <pc:spChg chg="mod">
          <ac:chgData name="Ameena Pirbhai" userId="835a2cf6-1d70-4fe5-84f0-b47b0b7e9bd1" providerId="ADAL" clId="{AAAE1995-4396-1846-A98F-116EFB942EC2}" dt="2022-01-24T11:50:18.675" v="4085" actId="20577"/>
          <ac:spMkLst>
            <pc:docMk/>
            <pc:sldMk cId="140555769" sldId="2145705469"/>
            <ac:spMk id="20" creationId="{1349B5EA-E96C-AB4A-9FB2-C7D5DA0C17B5}"/>
          </ac:spMkLst>
        </pc:spChg>
        <pc:spChg chg="mod">
          <ac:chgData name="Ameena Pirbhai" userId="835a2cf6-1d70-4fe5-84f0-b47b0b7e9bd1" providerId="ADAL" clId="{AAAE1995-4396-1846-A98F-116EFB942EC2}" dt="2022-01-24T11:53:48.732" v="4095" actId="20577"/>
          <ac:spMkLst>
            <pc:docMk/>
            <pc:sldMk cId="140555769" sldId="2145705469"/>
            <ac:spMk id="23" creationId="{EC3562C3-C4EB-4B4D-8822-CB45AF416040}"/>
          </ac:spMkLst>
        </pc:spChg>
        <pc:spChg chg="mod">
          <ac:chgData name="Ameena Pirbhai" userId="835a2cf6-1d70-4fe5-84f0-b47b0b7e9bd1" providerId="ADAL" clId="{AAAE1995-4396-1846-A98F-116EFB942EC2}" dt="2022-01-24T19:51:40.551" v="7886" actId="1038"/>
          <ac:spMkLst>
            <pc:docMk/>
            <pc:sldMk cId="140555769" sldId="2145705469"/>
            <ac:spMk id="24" creationId="{FCBD2F60-7B4D-DA4E-8869-AC51C7921933}"/>
          </ac:spMkLst>
        </pc:spChg>
      </pc:sldChg>
      <pc:sldChg chg="modSp mod ord modNotesTx">
        <pc:chgData name="Ameena Pirbhai" userId="835a2cf6-1d70-4fe5-84f0-b47b0b7e9bd1" providerId="ADAL" clId="{AAAE1995-4396-1846-A98F-116EFB942EC2}" dt="2022-01-24T19:33:36.797" v="7652" actId="255"/>
        <pc:sldMkLst>
          <pc:docMk/>
          <pc:sldMk cId="2515406065" sldId="2145705470"/>
        </pc:sldMkLst>
        <pc:spChg chg="mod">
          <ac:chgData name="Ameena Pirbhai" userId="835a2cf6-1d70-4fe5-84f0-b47b0b7e9bd1" providerId="ADAL" clId="{AAAE1995-4396-1846-A98F-116EFB942EC2}" dt="2022-01-24T18:16:04.726" v="6764" actId="5793"/>
          <ac:spMkLst>
            <pc:docMk/>
            <pc:sldMk cId="2515406065" sldId="2145705470"/>
            <ac:spMk id="2" creationId="{FF73EF63-CD16-5C47-8BF9-0BA7840B290F}"/>
          </ac:spMkLst>
        </pc:spChg>
        <pc:spChg chg="mod">
          <ac:chgData name="Ameena Pirbhai" userId="835a2cf6-1d70-4fe5-84f0-b47b0b7e9bd1" providerId="ADAL" clId="{AAAE1995-4396-1846-A98F-116EFB942EC2}" dt="2022-01-24T19:33:36.797" v="7652" actId="255"/>
          <ac:spMkLst>
            <pc:docMk/>
            <pc:sldMk cId="2515406065" sldId="2145705470"/>
            <ac:spMk id="3" creationId="{276750AF-1859-A542-BCFF-38BFA723D2C3}"/>
          </ac:spMkLst>
        </pc:spChg>
      </pc:sldChg>
      <pc:sldChg chg="modSp mod ord modNotesTx">
        <pc:chgData name="Ameena Pirbhai" userId="835a2cf6-1d70-4fe5-84f0-b47b0b7e9bd1" providerId="ADAL" clId="{AAAE1995-4396-1846-A98F-116EFB942EC2}" dt="2022-01-24T19:04:10.022" v="7651" actId="20577"/>
        <pc:sldMkLst>
          <pc:docMk/>
          <pc:sldMk cId="2476955655" sldId="2145705472"/>
        </pc:sldMkLst>
        <pc:spChg chg="mod">
          <ac:chgData name="Ameena Pirbhai" userId="835a2cf6-1d70-4fe5-84f0-b47b0b7e9bd1" providerId="ADAL" clId="{AAAE1995-4396-1846-A98F-116EFB942EC2}" dt="2022-01-24T18:47:42.059" v="7457" actId="20577"/>
          <ac:spMkLst>
            <pc:docMk/>
            <pc:sldMk cId="2476955655" sldId="2145705472"/>
            <ac:spMk id="3" creationId="{6ACED55A-8F30-184F-B1E2-FC21EDD481AD}"/>
          </ac:spMkLst>
        </pc:spChg>
      </pc:sldChg>
      <pc:sldChg chg="del modNotesTx">
        <pc:chgData name="Ameena Pirbhai" userId="835a2cf6-1d70-4fe5-84f0-b47b0b7e9bd1" providerId="ADAL" clId="{AAAE1995-4396-1846-A98F-116EFB942EC2}" dt="2022-01-20T13:49:19.868" v="2893" actId="2696"/>
        <pc:sldMkLst>
          <pc:docMk/>
          <pc:sldMk cId="3759240003" sldId="2145705473"/>
        </pc:sldMkLst>
      </pc:sldChg>
      <pc:sldChg chg="addSp delSp modSp mod modNotesTx">
        <pc:chgData name="Ameena Pirbhai" userId="835a2cf6-1d70-4fe5-84f0-b47b0b7e9bd1" providerId="ADAL" clId="{AAAE1995-4396-1846-A98F-116EFB942EC2}" dt="2022-01-24T19:47:12.176" v="7860" actId="408"/>
        <pc:sldMkLst>
          <pc:docMk/>
          <pc:sldMk cId="660506020" sldId="2145705474"/>
        </pc:sldMkLst>
        <pc:spChg chg="add del mod">
          <ac:chgData name="Ameena Pirbhai" userId="835a2cf6-1d70-4fe5-84f0-b47b0b7e9bd1" providerId="ADAL" clId="{AAAE1995-4396-1846-A98F-116EFB942EC2}" dt="2022-01-24T17:39:24.254" v="5941" actId="478"/>
          <ac:spMkLst>
            <pc:docMk/>
            <pc:sldMk cId="660506020" sldId="2145705474"/>
            <ac:spMk id="30" creationId="{7BA2AF4E-C809-804A-8D28-EFC21EFB694E}"/>
          </ac:spMkLst>
        </pc:spChg>
        <pc:spChg chg="add del mod">
          <ac:chgData name="Ameena Pirbhai" userId="835a2cf6-1d70-4fe5-84f0-b47b0b7e9bd1" providerId="ADAL" clId="{AAAE1995-4396-1846-A98F-116EFB942EC2}" dt="2022-01-24T17:39:24.254" v="5941" actId="478"/>
          <ac:spMkLst>
            <pc:docMk/>
            <pc:sldMk cId="660506020" sldId="2145705474"/>
            <ac:spMk id="31" creationId="{971D5E3B-B97E-214D-8CAF-68E65415C264}"/>
          </ac:spMkLst>
        </pc:spChg>
        <pc:spChg chg="add del mod">
          <ac:chgData name="Ameena Pirbhai" userId="835a2cf6-1d70-4fe5-84f0-b47b0b7e9bd1" providerId="ADAL" clId="{AAAE1995-4396-1846-A98F-116EFB942EC2}" dt="2022-01-24T17:39:24.254" v="5941" actId="478"/>
          <ac:spMkLst>
            <pc:docMk/>
            <pc:sldMk cId="660506020" sldId="2145705474"/>
            <ac:spMk id="32" creationId="{7A5FBAE6-8284-EB41-B0DB-BB2B6B322AF3}"/>
          </ac:spMkLst>
        </pc:spChg>
        <pc:spChg chg="add del mod">
          <ac:chgData name="Ameena Pirbhai" userId="835a2cf6-1d70-4fe5-84f0-b47b0b7e9bd1" providerId="ADAL" clId="{AAAE1995-4396-1846-A98F-116EFB942EC2}" dt="2022-01-24T17:39:24.254" v="5941" actId="478"/>
          <ac:spMkLst>
            <pc:docMk/>
            <pc:sldMk cId="660506020" sldId="2145705474"/>
            <ac:spMk id="33" creationId="{24465A68-471B-444D-8D96-D63CA7F4DC0D}"/>
          </ac:spMkLst>
        </pc:spChg>
        <pc:picChg chg="mod">
          <ac:chgData name="Ameena Pirbhai" userId="835a2cf6-1d70-4fe5-84f0-b47b0b7e9bd1" providerId="ADAL" clId="{AAAE1995-4396-1846-A98F-116EFB942EC2}" dt="2022-01-24T19:44:36.212" v="7829" actId="408"/>
          <ac:picMkLst>
            <pc:docMk/>
            <pc:sldMk cId="660506020" sldId="2145705474"/>
            <ac:picMk id="14" creationId="{2B2F0E94-E456-3F4A-82F8-C93E61C5B2A1}"/>
          </ac:picMkLst>
        </pc:picChg>
        <pc:picChg chg="mod">
          <ac:chgData name="Ameena Pirbhai" userId="835a2cf6-1d70-4fe5-84f0-b47b0b7e9bd1" providerId="ADAL" clId="{AAAE1995-4396-1846-A98F-116EFB942EC2}" dt="2022-01-24T19:44:36.212" v="7829" actId="408"/>
          <ac:picMkLst>
            <pc:docMk/>
            <pc:sldMk cId="660506020" sldId="2145705474"/>
            <ac:picMk id="17" creationId="{B9887607-535F-B04E-834F-B564ECDF56DE}"/>
          </ac:picMkLst>
        </pc:picChg>
        <pc:picChg chg="mod">
          <ac:chgData name="Ameena Pirbhai" userId="835a2cf6-1d70-4fe5-84f0-b47b0b7e9bd1" providerId="ADAL" clId="{AAAE1995-4396-1846-A98F-116EFB942EC2}" dt="2022-01-24T19:45:42.380" v="7833" actId="12789"/>
          <ac:picMkLst>
            <pc:docMk/>
            <pc:sldMk cId="660506020" sldId="2145705474"/>
            <ac:picMk id="18" creationId="{6495F9A7-9EB5-DF4A-825B-C1DEB0BBB8ED}"/>
          </ac:picMkLst>
        </pc:picChg>
        <pc:picChg chg="mod">
          <ac:chgData name="Ameena Pirbhai" userId="835a2cf6-1d70-4fe5-84f0-b47b0b7e9bd1" providerId="ADAL" clId="{AAAE1995-4396-1846-A98F-116EFB942EC2}" dt="2022-01-24T19:45:42.380" v="7833" actId="12789"/>
          <ac:picMkLst>
            <pc:docMk/>
            <pc:sldMk cId="660506020" sldId="2145705474"/>
            <ac:picMk id="19" creationId="{E4E53BAA-8E7C-0644-868C-5C0B582134F9}"/>
          </ac:picMkLst>
        </pc:picChg>
        <pc:picChg chg="mod">
          <ac:chgData name="Ameena Pirbhai" userId="835a2cf6-1d70-4fe5-84f0-b47b0b7e9bd1" providerId="ADAL" clId="{AAAE1995-4396-1846-A98F-116EFB942EC2}" dt="2022-01-24T19:47:12.176" v="7860" actId="408"/>
          <ac:picMkLst>
            <pc:docMk/>
            <pc:sldMk cId="660506020" sldId="2145705474"/>
            <ac:picMk id="20" creationId="{FA6559D9-04EA-8846-9891-C5669D871D7F}"/>
          </ac:picMkLst>
        </pc:picChg>
        <pc:picChg chg="mod">
          <ac:chgData name="Ameena Pirbhai" userId="835a2cf6-1d70-4fe5-84f0-b47b0b7e9bd1" providerId="ADAL" clId="{AAAE1995-4396-1846-A98F-116EFB942EC2}" dt="2022-01-24T19:47:12.176" v="7860" actId="408"/>
          <ac:picMkLst>
            <pc:docMk/>
            <pc:sldMk cId="660506020" sldId="2145705474"/>
            <ac:picMk id="21" creationId="{9436FF11-2792-C94E-A6CD-53E1BBF9F827}"/>
          </ac:picMkLst>
        </pc:picChg>
        <pc:picChg chg="mod">
          <ac:chgData name="Ameena Pirbhai" userId="835a2cf6-1d70-4fe5-84f0-b47b0b7e9bd1" providerId="ADAL" clId="{AAAE1995-4396-1846-A98F-116EFB942EC2}" dt="2022-01-24T19:44:36.212" v="7829" actId="408"/>
          <ac:picMkLst>
            <pc:docMk/>
            <pc:sldMk cId="660506020" sldId="2145705474"/>
            <ac:picMk id="22" creationId="{424F9E54-8AEC-8A47-A96B-B0C7134ACCE0}"/>
          </ac:picMkLst>
        </pc:picChg>
        <pc:picChg chg="mod">
          <ac:chgData name="Ameena Pirbhai" userId="835a2cf6-1d70-4fe5-84f0-b47b0b7e9bd1" providerId="ADAL" clId="{AAAE1995-4396-1846-A98F-116EFB942EC2}" dt="2022-01-24T19:45:42.380" v="7833" actId="12789"/>
          <ac:picMkLst>
            <pc:docMk/>
            <pc:sldMk cId="660506020" sldId="2145705474"/>
            <ac:picMk id="23" creationId="{A1ABD7F0-9DCE-ED4D-A4FD-73D1E1746086}"/>
          </ac:picMkLst>
        </pc:picChg>
        <pc:picChg chg="mod">
          <ac:chgData name="Ameena Pirbhai" userId="835a2cf6-1d70-4fe5-84f0-b47b0b7e9bd1" providerId="ADAL" clId="{AAAE1995-4396-1846-A98F-116EFB942EC2}" dt="2022-01-24T19:45:42.380" v="7833" actId="12789"/>
          <ac:picMkLst>
            <pc:docMk/>
            <pc:sldMk cId="660506020" sldId="2145705474"/>
            <ac:picMk id="24" creationId="{740732A5-E8F5-744B-ADFF-5C84452B7A81}"/>
          </ac:picMkLst>
        </pc:picChg>
        <pc:picChg chg="mod">
          <ac:chgData name="Ameena Pirbhai" userId="835a2cf6-1d70-4fe5-84f0-b47b0b7e9bd1" providerId="ADAL" clId="{AAAE1995-4396-1846-A98F-116EFB942EC2}" dt="2022-01-24T19:47:12.176" v="7860" actId="408"/>
          <ac:picMkLst>
            <pc:docMk/>
            <pc:sldMk cId="660506020" sldId="2145705474"/>
            <ac:picMk id="25" creationId="{2AF2FD70-C216-8241-AEA2-9713DCCCA774}"/>
          </ac:picMkLst>
        </pc:picChg>
        <pc:picChg chg="mod">
          <ac:chgData name="Ameena Pirbhai" userId="835a2cf6-1d70-4fe5-84f0-b47b0b7e9bd1" providerId="ADAL" clId="{AAAE1995-4396-1846-A98F-116EFB942EC2}" dt="2022-01-24T19:44:36.212" v="7829" actId="408"/>
          <ac:picMkLst>
            <pc:docMk/>
            <pc:sldMk cId="660506020" sldId="2145705474"/>
            <ac:picMk id="26" creationId="{3211932E-7A91-7542-BDBC-DB80A9260E3E}"/>
          </ac:picMkLst>
        </pc:picChg>
        <pc:picChg chg="mod">
          <ac:chgData name="Ameena Pirbhai" userId="835a2cf6-1d70-4fe5-84f0-b47b0b7e9bd1" providerId="ADAL" clId="{AAAE1995-4396-1846-A98F-116EFB942EC2}" dt="2022-01-24T19:44:36.212" v="7829" actId="408"/>
          <ac:picMkLst>
            <pc:docMk/>
            <pc:sldMk cId="660506020" sldId="2145705474"/>
            <ac:picMk id="27" creationId="{BA9617D8-DA30-BF4D-99DB-0B5EBA5A9A72}"/>
          </ac:picMkLst>
        </pc:picChg>
        <pc:picChg chg="mod">
          <ac:chgData name="Ameena Pirbhai" userId="835a2cf6-1d70-4fe5-84f0-b47b0b7e9bd1" providerId="ADAL" clId="{AAAE1995-4396-1846-A98F-116EFB942EC2}" dt="2022-01-24T19:44:36.212" v="7829" actId="408"/>
          <ac:picMkLst>
            <pc:docMk/>
            <pc:sldMk cId="660506020" sldId="2145705474"/>
            <ac:picMk id="28" creationId="{B679C2DD-6DC1-2B49-967F-3B33C1155E37}"/>
          </ac:picMkLst>
        </pc:picChg>
        <pc:picChg chg="mod">
          <ac:chgData name="Ameena Pirbhai" userId="835a2cf6-1d70-4fe5-84f0-b47b0b7e9bd1" providerId="ADAL" clId="{AAAE1995-4396-1846-A98F-116EFB942EC2}" dt="2022-01-24T19:44:36.212" v="7829" actId="408"/>
          <ac:picMkLst>
            <pc:docMk/>
            <pc:sldMk cId="660506020" sldId="2145705474"/>
            <ac:picMk id="29" creationId="{05CE61BC-3F92-0348-805E-92F299D29C69}"/>
          </ac:picMkLst>
        </pc:picChg>
      </pc:sldChg>
      <pc:sldChg chg="modSp mod modNotesTx">
        <pc:chgData name="Ameena Pirbhai" userId="835a2cf6-1d70-4fe5-84f0-b47b0b7e9bd1" providerId="ADAL" clId="{AAAE1995-4396-1846-A98F-116EFB942EC2}" dt="2022-01-24T19:51:11.464" v="7883" actId="313"/>
        <pc:sldMkLst>
          <pc:docMk/>
          <pc:sldMk cId="1727285182" sldId="2145705476"/>
        </pc:sldMkLst>
        <pc:spChg chg="mod">
          <ac:chgData name="Ameena Pirbhai" userId="835a2cf6-1d70-4fe5-84f0-b47b0b7e9bd1" providerId="ADAL" clId="{AAAE1995-4396-1846-A98F-116EFB942EC2}" dt="2022-01-24T19:51:11.464" v="7883" actId="313"/>
          <ac:spMkLst>
            <pc:docMk/>
            <pc:sldMk cId="1727285182" sldId="2145705476"/>
            <ac:spMk id="2" creationId="{AE2382E3-E589-4348-BF68-55FDA1F4E37C}"/>
          </ac:spMkLst>
        </pc:spChg>
        <pc:spChg chg="mod">
          <ac:chgData name="Ameena Pirbhai" userId="835a2cf6-1d70-4fe5-84f0-b47b0b7e9bd1" providerId="ADAL" clId="{AAAE1995-4396-1846-A98F-116EFB942EC2}" dt="2022-01-24T17:30:17.483" v="5934" actId="20577"/>
          <ac:spMkLst>
            <pc:docMk/>
            <pc:sldMk cId="1727285182" sldId="2145705476"/>
            <ac:spMk id="17" creationId="{CC988FD8-D6E0-8E40-92EC-36C6C32FD2BC}"/>
          </ac:spMkLst>
        </pc:spChg>
        <pc:spChg chg="mod">
          <ac:chgData name="Ameena Pirbhai" userId="835a2cf6-1d70-4fe5-84f0-b47b0b7e9bd1" providerId="ADAL" clId="{AAAE1995-4396-1846-A98F-116EFB942EC2}" dt="2022-01-24T19:48:02.080" v="7867" actId="1038"/>
          <ac:spMkLst>
            <pc:docMk/>
            <pc:sldMk cId="1727285182" sldId="2145705476"/>
            <ac:spMk id="20" creationId="{2AC4B36A-D65F-5242-A448-051C4FD95A31}"/>
          </ac:spMkLst>
        </pc:spChg>
        <pc:spChg chg="mod">
          <ac:chgData name="Ameena Pirbhai" userId="835a2cf6-1d70-4fe5-84f0-b47b0b7e9bd1" providerId="ADAL" clId="{AAAE1995-4396-1846-A98F-116EFB942EC2}" dt="2022-01-24T17:30:06.703" v="5930" actId="20577"/>
          <ac:spMkLst>
            <pc:docMk/>
            <pc:sldMk cId="1727285182" sldId="2145705476"/>
            <ac:spMk id="24" creationId="{363E6E2D-6C4D-FB40-9EE8-681CFE5D8724}"/>
          </ac:spMkLst>
        </pc:spChg>
        <pc:grpChg chg="mod">
          <ac:chgData name="Ameena Pirbhai" userId="835a2cf6-1d70-4fe5-84f0-b47b0b7e9bd1" providerId="ADAL" clId="{AAAE1995-4396-1846-A98F-116EFB942EC2}" dt="2022-01-24T19:48:47.666" v="7869" actId="12789"/>
          <ac:grpSpMkLst>
            <pc:docMk/>
            <pc:sldMk cId="1727285182" sldId="2145705476"/>
            <ac:grpSpMk id="39" creationId="{DC20E357-245E-AB46-822B-D5A4A46D77BD}"/>
          </ac:grpSpMkLst>
        </pc:grpChg>
        <pc:picChg chg="mod">
          <ac:chgData name="Ameena Pirbhai" userId="835a2cf6-1d70-4fe5-84f0-b47b0b7e9bd1" providerId="ADAL" clId="{AAAE1995-4396-1846-A98F-116EFB942EC2}" dt="2022-01-24T19:48:47.666" v="7869" actId="12789"/>
          <ac:picMkLst>
            <pc:docMk/>
            <pc:sldMk cId="1727285182" sldId="2145705476"/>
            <ac:picMk id="19" creationId="{58EBE683-6404-C748-BE76-F81F44D23188}"/>
          </ac:picMkLst>
        </pc:picChg>
        <pc:picChg chg="mod">
          <ac:chgData name="Ameena Pirbhai" userId="835a2cf6-1d70-4fe5-84f0-b47b0b7e9bd1" providerId="ADAL" clId="{AAAE1995-4396-1846-A98F-116EFB942EC2}" dt="2022-01-24T19:48:47.666" v="7869" actId="12789"/>
          <ac:picMkLst>
            <pc:docMk/>
            <pc:sldMk cId="1727285182" sldId="2145705476"/>
            <ac:picMk id="21" creationId="{4891D7F5-8F68-FC4B-8F91-E3C40BD4B6E0}"/>
          </ac:picMkLst>
        </pc:picChg>
        <pc:picChg chg="mod">
          <ac:chgData name="Ameena Pirbhai" userId="835a2cf6-1d70-4fe5-84f0-b47b0b7e9bd1" providerId="ADAL" clId="{AAAE1995-4396-1846-A98F-116EFB942EC2}" dt="2022-01-24T19:48:47.666" v="7869" actId="12789"/>
          <ac:picMkLst>
            <pc:docMk/>
            <pc:sldMk cId="1727285182" sldId="2145705476"/>
            <ac:picMk id="36" creationId="{53CB6346-384E-6640-85F5-7A50304259A7}"/>
          </ac:picMkLst>
        </pc:picChg>
        <pc:picChg chg="mod">
          <ac:chgData name="Ameena Pirbhai" userId="835a2cf6-1d70-4fe5-84f0-b47b0b7e9bd1" providerId="ADAL" clId="{AAAE1995-4396-1846-A98F-116EFB942EC2}" dt="2022-01-24T19:48:47.666" v="7869" actId="12789"/>
          <ac:picMkLst>
            <pc:docMk/>
            <pc:sldMk cId="1727285182" sldId="2145705476"/>
            <ac:picMk id="38" creationId="{F740C83A-D5B4-D14D-80B9-BFC0D2C06509}"/>
          </ac:picMkLst>
        </pc:picChg>
      </pc:sldChg>
      <pc:sldChg chg="modSp mod modNotesTx">
        <pc:chgData name="Ameena Pirbhai" userId="835a2cf6-1d70-4fe5-84f0-b47b0b7e9bd1" providerId="ADAL" clId="{AAAE1995-4396-1846-A98F-116EFB942EC2}" dt="2022-01-24T19:03:26.066" v="7650" actId="20577"/>
        <pc:sldMkLst>
          <pc:docMk/>
          <pc:sldMk cId="137261639" sldId="2145705477"/>
        </pc:sldMkLst>
        <pc:spChg chg="mod">
          <ac:chgData name="Ameena Pirbhai" userId="835a2cf6-1d70-4fe5-84f0-b47b0b7e9bd1" providerId="ADAL" clId="{AAAE1995-4396-1846-A98F-116EFB942EC2}" dt="2022-01-24T19:03:26.066" v="7650" actId="20577"/>
          <ac:spMkLst>
            <pc:docMk/>
            <pc:sldMk cId="137261639" sldId="2145705477"/>
            <ac:spMk id="6" creationId="{EEC72E17-0912-E247-A18A-21A68E5CBC33}"/>
          </ac:spMkLst>
        </pc:spChg>
      </pc:sldChg>
      <pc:sldChg chg="modNotesTx">
        <pc:chgData name="Ameena Pirbhai" userId="835a2cf6-1d70-4fe5-84f0-b47b0b7e9bd1" providerId="ADAL" clId="{AAAE1995-4396-1846-A98F-116EFB942EC2}" dt="2022-01-11T17:13:28.655" v="1487" actId="20577"/>
        <pc:sldMkLst>
          <pc:docMk/>
          <pc:sldMk cId="3038681272" sldId="2145705478"/>
        </pc:sldMkLst>
      </pc:sldChg>
      <pc:sldChg chg="modSp mod modNotesTx">
        <pc:chgData name="Ameena Pirbhai" userId="835a2cf6-1d70-4fe5-84f0-b47b0b7e9bd1" providerId="ADAL" clId="{AAAE1995-4396-1846-A98F-116EFB942EC2}" dt="2022-01-24T17:42:05.984" v="5963" actId="20577"/>
        <pc:sldMkLst>
          <pc:docMk/>
          <pc:sldMk cId="2627769415" sldId="2145705479"/>
        </pc:sldMkLst>
        <pc:spChg chg="mod">
          <ac:chgData name="Ameena Pirbhai" userId="835a2cf6-1d70-4fe5-84f0-b47b0b7e9bd1" providerId="ADAL" clId="{AAAE1995-4396-1846-A98F-116EFB942EC2}" dt="2022-01-24T17:42:05.984" v="5963" actId="20577"/>
          <ac:spMkLst>
            <pc:docMk/>
            <pc:sldMk cId="2627769415" sldId="2145705479"/>
            <ac:spMk id="3" creationId="{6ACED55A-8F30-184F-B1E2-FC21EDD481AD}"/>
          </ac:spMkLst>
        </pc:spChg>
      </pc:sldChg>
      <pc:sldChg chg="addSp modSp mod modNotesTx">
        <pc:chgData name="Ameena Pirbhai" userId="835a2cf6-1d70-4fe5-84f0-b47b0b7e9bd1" providerId="ADAL" clId="{AAAE1995-4396-1846-A98F-116EFB942EC2}" dt="2022-01-26T17:15:54.941" v="9059" actId="20577"/>
        <pc:sldMkLst>
          <pc:docMk/>
          <pc:sldMk cId="814095114" sldId="2145705480"/>
        </pc:sldMkLst>
        <pc:graphicFrameChg chg="modGraphic">
          <ac:chgData name="Ameena Pirbhai" userId="835a2cf6-1d70-4fe5-84f0-b47b0b7e9bd1" providerId="ADAL" clId="{AAAE1995-4396-1846-A98F-116EFB942EC2}" dt="2022-01-26T17:15:54.941" v="9059" actId="20577"/>
          <ac:graphicFrameMkLst>
            <pc:docMk/>
            <pc:sldMk cId="814095114" sldId="2145705480"/>
            <ac:graphicFrameMk id="7" creationId="{5F8FD66C-BBE6-E74C-9463-D132596E13D1}"/>
          </ac:graphicFrameMkLst>
        </pc:graphicFrameChg>
        <pc:picChg chg="add mod">
          <ac:chgData name="Ameena Pirbhai" userId="835a2cf6-1d70-4fe5-84f0-b47b0b7e9bd1" providerId="ADAL" clId="{AAAE1995-4396-1846-A98F-116EFB942EC2}" dt="2022-01-25T09:18:01.492" v="9042"/>
          <ac:picMkLst>
            <pc:docMk/>
            <pc:sldMk cId="814095114" sldId="2145705480"/>
            <ac:picMk id="9" creationId="{D16361D2-BCAB-7B44-874F-B4F00DF4A494}"/>
          </ac:picMkLst>
        </pc:picChg>
      </pc:sldChg>
      <pc:sldChg chg="addSp delSp modSp mod ord modNotesTx">
        <pc:chgData name="Ameena Pirbhai" userId="835a2cf6-1d70-4fe5-84f0-b47b0b7e9bd1" providerId="ADAL" clId="{AAAE1995-4396-1846-A98F-116EFB942EC2}" dt="2022-01-25T13:54:38.352" v="9053" actId="478"/>
        <pc:sldMkLst>
          <pc:docMk/>
          <pc:sldMk cId="2909353126" sldId="2145705481"/>
        </pc:sldMkLst>
        <pc:spChg chg="add del mod">
          <ac:chgData name="Ameena Pirbhai" userId="835a2cf6-1d70-4fe5-84f0-b47b0b7e9bd1" providerId="ADAL" clId="{AAAE1995-4396-1846-A98F-116EFB942EC2}" dt="2022-01-25T13:54:38.352" v="9053" actId="478"/>
          <ac:spMkLst>
            <pc:docMk/>
            <pc:sldMk cId="2909353126" sldId="2145705481"/>
            <ac:spMk id="2" creationId="{F32F131C-CAD7-B24B-B8C8-268B98796EB8}"/>
          </ac:spMkLst>
        </pc:spChg>
        <pc:spChg chg="mod">
          <ac:chgData name="Ameena Pirbhai" userId="835a2cf6-1d70-4fe5-84f0-b47b0b7e9bd1" providerId="ADAL" clId="{AAAE1995-4396-1846-A98F-116EFB942EC2}" dt="2022-01-25T12:36:04.957" v="9051" actId="20577"/>
          <ac:spMkLst>
            <pc:docMk/>
            <pc:sldMk cId="2909353126" sldId="2145705481"/>
            <ac:spMk id="4" creationId="{F28DF135-A319-4524-B118-3C20F010A368}"/>
          </ac:spMkLst>
        </pc:spChg>
        <pc:spChg chg="del">
          <ac:chgData name="Ameena Pirbhai" userId="835a2cf6-1d70-4fe5-84f0-b47b0b7e9bd1" providerId="ADAL" clId="{AAAE1995-4396-1846-A98F-116EFB942EC2}" dt="2022-01-24T11:33:30.938" v="3844" actId="21"/>
          <ac:spMkLst>
            <pc:docMk/>
            <pc:sldMk cId="2909353126" sldId="2145705481"/>
            <ac:spMk id="5" creationId="{C3AEDD13-A863-4ACE-A8E8-98DABF1A93F5}"/>
          </ac:spMkLst>
        </pc:spChg>
        <pc:spChg chg="mod topLvl">
          <ac:chgData name="Ameena Pirbhai" userId="835a2cf6-1d70-4fe5-84f0-b47b0b7e9bd1" providerId="ADAL" clId="{AAAE1995-4396-1846-A98F-116EFB942EC2}" dt="2022-01-25T00:07:22.467" v="9017" actId="164"/>
          <ac:spMkLst>
            <pc:docMk/>
            <pc:sldMk cId="2909353126" sldId="2145705481"/>
            <ac:spMk id="9" creationId="{57AFCB0E-2B45-1D4D-A1E8-579053B5E492}"/>
          </ac:spMkLst>
        </pc:spChg>
        <pc:spChg chg="mod topLvl">
          <ac:chgData name="Ameena Pirbhai" userId="835a2cf6-1d70-4fe5-84f0-b47b0b7e9bd1" providerId="ADAL" clId="{AAAE1995-4396-1846-A98F-116EFB942EC2}" dt="2022-01-25T00:07:22.467" v="9017" actId="164"/>
          <ac:spMkLst>
            <pc:docMk/>
            <pc:sldMk cId="2909353126" sldId="2145705481"/>
            <ac:spMk id="10" creationId="{E69AF93F-3AAF-1042-85D2-775337A8E0AC}"/>
          </ac:spMkLst>
        </pc:spChg>
        <pc:spChg chg="mod topLvl">
          <ac:chgData name="Ameena Pirbhai" userId="835a2cf6-1d70-4fe5-84f0-b47b0b7e9bd1" providerId="ADAL" clId="{AAAE1995-4396-1846-A98F-116EFB942EC2}" dt="2022-01-25T00:07:22.467" v="9017" actId="164"/>
          <ac:spMkLst>
            <pc:docMk/>
            <pc:sldMk cId="2909353126" sldId="2145705481"/>
            <ac:spMk id="11" creationId="{198216BF-309E-2244-A2D8-9E5CB7F176EB}"/>
          </ac:spMkLst>
        </pc:spChg>
        <pc:spChg chg="mod">
          <ac:chgData name="Ameena Pirbhai" userId="835a2cf6-1d70-4fe5-84f0-b47b0b7e9bd1" providerId="ADAL" clId="{AAAE1995-4396-1846-A98F-116EFB942EC2}" dt="2022-01-24T19:37:31.509" v="7673" actId="14100"/>
          <ac:spMkLst>
            <pc:docMk/>
            <pc:sldMk cId="2909353126" sldId="2145705481"/>
            <ac:spMk id="12" creationId="{E6F2C908-93BA-4AD5-9B6E-BAE1F4B08936}"/>
          </ac:spMkLst>
        </pc:spChg>
        <pc:spChg chg="mod topLvl">
          <ac:chgData name="Ameena Pirbhai" userId="835a2cf6-1d70-4fe5-84f0-b47b0b7e9bd1" providerId="ADAL" clId="{AAAE1995-4396-1846-A98F-116EFB942EC2}" dt="2022-01-25T00:07:22.467" v="9017" actId="164"/>
          <ac:spMkLst>
            <pc:docMk/>
            <pc:sldMk cId="2909353126" sldId="2145705481"/>
            <ac:spMk id="13" creationId="{AE63A3D4-767F-D944-946E-170C517BCABB}"/>
          </ac:spMkLst>
        </pc:spChg>
        <pc:spChg chg="mod topLvl">
          <ac:chgData name="Ameena Pirbhai" userId="835a2cf6-1d70-4fe5-84f0-b47b0b7e9bd1" providerId="ADAL" clId="{AAAE1995-4396-1846-A98F-116EFB942EC2}" dt="2022-01-25T00:07:22.467" v="9017" actId="164"/>
          <ac:spMkLst>
            <pc:docMk/>
            <pc:sldMk cId="2909353126" sldId="2145705481"/>
            <ac:spMk id="15" creationId="{9A9A924B-5063-9D43-AE00-D336F0D0CE4F}"/>
          </ac:spMkLst>
        </pc:spChg>
        <pc:spChg chg="mod topLvl">
          <ac:chgData name="Ameena Pirbhai" userId="835a2cf6-1d70-4fe5-84f0-b47b0b7e9bd1" providerId="ADAL" clId="{AAAE1995-4396-1846-A98F-116EFB942EC2}" dt="2022-01-25T00:07:22.467" v="9017" actId="164"/>
          <ac:spMkLst>
            <pc:docMk/>
            <pc:sldMk cId="2909353126" sldId="2145705481"/>
            <ac:spMk id="16" creationId="{AFAB3CA6-DD6A-0644-A2B4-761C845F92E7}"/>
          </ac:spMkLst>
        </pc:spChg>
        <pc:spChg chg="mod topLvl">
          <ac:chgData name="Ameena Pirbhai" userId="835a2cf6-1d70-4fe5-84f0-b47b0b7e9bd1" providerId="ADAL" clId="{AAAE1995-4396-1846-A98F-116EFB942EC2}" dt="2022-01-25T00:07:22.467" v="9017" actId="164"/>
          <ac:spMkLst>
            <pc:docMk/>
            <pc:sldMk cId="2909353126" sldId="2145705481"/>
            <ac:spMk id="17" creationId="{3D8C794C-3EBD-674B-8308-FB720F77F9F2}"/>
          </ac:spMkLst>
        </pc:spChg>
        <pc:spChg chg="mod topLvl">
          <ac:chgData name="Ameena Pirbhai" userId="835a2cf6-1d70-4fe5-84f0-b47b0b7e9bd1" providerId="ADAL" clId="{AAAE1995-4396-1846-A98F-116EFB942EC2}" dt="2022-01-25T00:07:22.467" v="9017" actId="164"/>
          <ac:spMkLst>
            <pc:docMk/>
            <pc:sldMk cId="2909353126" sldId="2145705481"/>
            <ac:spMk id="18" creationId="{D000EF97-8134-1043-9E79-2D178D1CB52C}"/>
          </ac:spMkLst>
        </pc:spChg>
        <pc:spChg chg="mod topLvl">
          <ac:chgData name="Ameena Pirbhai" userId="835a2cf6-1d70-4fe5-84f0-b47b0b7e9bd1" providerId="ADAL" clId="{AAAE1995-4396-1846-A98F-116EFB942EC2}" dt="2022-01-25T00:07:22.467" v="9017" actId="164"/>
          <ac:spMkLst>
            <pc:docMk/>
            <pc:sldMk cId="2909353126" sldId="2145705481"/>
            <ac:spMk id="19" creationId="{0375E353-DD0D-5A4C-AC00-23436C301561}"/>
          </ac:spMkLst>
        </pc:spChg>
        <pc:spChg chg="mod topLvl">
          <ac:chgData name="Ameena Pirbhai" userId="835a2cf6-1d70-4fe5-84f0-b47b0b7e9bd1" providerId="ADAL" clId="{AAAE1995-4396-1846-A98F-116EFB942EC2}" dt="2022-01-25T00:07:22.467" v="9017" actId="164"/>
          <ac:spMkLst>
            <pc:docMk/>
            <pc:sldMk cId="2909353126" sldId="2145705481"/>
            <ac:spMk id="20" creationId="{D570507D-B515-334D-AA18-B9977E5419E7}"/>
          </ac:spMkLst>
        </pc:spChg>
        <pc:spChg chg="mod topLvl">
          <ac:chgData name="Ameena Pirbhai" userId="835a2cf6-1d70-4fe5-84f0-b47b0b7e9bd1" providerId="ADAL" clId="{AAAE1995-4396-1846-A98F-116EFB942EC2}" dt="2022-01-25T00:07:22.467" v="9017" actId="164"/>
          <ac:spMkLst>
            <pc:docMk/>
            <pc:sldMk cId="2909353126" sldId="2145705481"/>
            <ac:spMk id="21" creationId="{269FC492-278D-1F43-81FF-E945A27CF8FA}"/>
          </ac:spMkLst>
        </pc:spChg>
        <pc:spChg chg="mod topLvl">
          <ac:chgData name="Ameena Pirbhai" userId="835a2cf6-1d70-4fe5-84f0-b47b0b7e9bd1" providerId="ADAL" clId="{AAAE1995-4396-1846-A98F-116EFB942EC2}" dt="2022-01-25T00:07:22.467" v="9017" actId="164"/>
          <ac:spMkLst>
            <pc:docMk/>
            <pc:sldMk cId="2909353126" sldId="2145705481"/>
            <ac:spMk id="22" creationId="{302E12F0-FFD8-C748-9B9E-3AF8CE8E3540}"/>
          </ac:spMkLst>
        </pc:spChg>
        <pc:spChg chg="mod topLvl">
          <ac:chgData name="Ameena Pirbhai" userId="835a2cf6-1d70-4fe5-84f0-b47b0b7e9bd1" providerId="ADAL" clId="{AAAE1995-4396-1846-A98F-116EFB942EC2}" dt="2022-01-25T00:07:22.467" v="9017" actId="164"/>
          <ac:spMkLst>
            <pc:docMk/>
            <pc:sldMk cId="2909353126" sldId="2145705481"/>
            <ac:spMk id="23" creationId="{70B9F152-8A46-EC46-9222-989B10E65394}"/>
          </ac:spMkLst>
        </pc:spChg>
        <pc:spChg chg="mod topLvl">
          <ac:chgData name="Ameena Pirbhai" userId="835a2cf6-1d70-4fe5-84f0-b47b0b7e9bd1" providerId="ADAL" clId="{AAAE1995-4396-1846-A98F-116EFB942EC2}" dt="2022-01-25T00:07:22.467" v="9017" actId="164"/>
          <ac:spMkLst>
            <pc:docMk/>
            <pc:sldMk cId="2909353126" sldId="2145705481"/>
            <ac:spMk id="46" creationId="{740C47D6-A9F7-164D-B66D-4B23E7B9DB35}"/>
          </ac:spMkLst>
        </pc:spChg>
        <pc:spChg chg="mod topLvl">
          <ac:chgData name="Ameena Pirbhai" userId="835a2cf6-1d70-4fe5-84f0-b47b0b7e9bd1" providerId="ADAL" clId="{AAAE1995-4396-1846-A98F-116EFB942EC2}" dt="2022-01-25T00:07:22.467" v="9017" actId="164"/>
          <ac:spMkLst>
            <pc:docMk/>
            <pc:sldMk cId="2909353126" sldId="2145705481"/>
            <ac:spMk id="47" creationId="{C6AAA873-4205-514E-AD29-B8F9C5CCA82C}"/>
          </ac:spMkLst>
        </pc:spChg>
        <pc:spChg chg="mod topLvl">
          <ac:chgData name="Ameena Pirbhai" userId="835a2cf6-1d70-4fe5-84f0-b47b0b7e9bd1" providerId="ADAL" clId="{AAAE1995-4396-1846-A98F-116EFB942EC2}" dt="2022-01-25T00:07:22.467" v="9017" actId="164"/>
          <ac:spMkLst>
            <pc:docMk/>
            <pc:sldMk cId="2909353126" sldId="2145705481"/>
            <ac:spMk id="49" creationId="{6D7523DA-5399-B749-9138-82339BB82608}"/>
          </ac:spMkLst>
        </pc:spChg>
        <pc:spChg chg="mod topLvl">
          <ac:chgData name="Ameena Pirbhai" userId="835a2cf6-1d70-4fe5-84f0-b47b0b7e9bd1" providerId="ADAL" clId="{AAAE1995-4396-1846-A98F-116EFB942EC2}" dt="2022-01-25T00:07:22.467" v="9017" actId="164"/>
          <ac:spMkLst>
            <pc:docMk/>
            <pc:sldMk cId="2909353126" sldId="2145705481"/>
            <ac:spMk id="52" creationId="{BC4D67DB-66AF-5641-83E7-64D0AE0B96B9}"/>
          </ac:spMkLst>
        </pc:spChg>
        <pc:spChg chg="mod topLvl">
          <ac:chgData name="Ameena Pirbhai" userId="835a2cf6-1d70-4fe5-84f0-b47b0b7e9bd1" providerId="ADAL" clId="{AAAE1995-4396-1846-A98F-116EFB942EC2}" dt="2022-01-25T00:07:22.467" v="9017" actId="164"/>
          <ac:spMkLst>
            <pc:docMk/>
            <pc:sldMk cId="2909353126" sldId="2145705481"/>
            <ac:spMk id="57" creationId="{7A36F5C6-8229-B149-9EDE-C310A4897734}"/>
          </ac:spMkLst>
        </pc:spChg>
        <pc:spChg chg="mod topLvl">
          <ac:chgData name="Ameena Pirbhai" userId="835a2cf6-1d70-4fe5-84f0-b47b0b7e9bd1" providerId="ADAL" clId="{AAAE1995-4396-1846-A98F-116EFB942EC2}" dt="2022-01-25T00:07:22.467" v="9017" actId="164"/>
          <ac:spMkLst>
            <pc:docMk/>
            <pc:sldMk cId="2909353126" sldId="2145705481"/>
            <ac:spMk id="64" creationId="{AD857087-75CE-BB41-B849-D010DE939E8E}"/>
          </ac:spMkLst>
        </pc:spChg>
        <pc:spChg chg="mod">
          <ac:chgData name="Ameena Pirbhai" userId="835a2cf6-1d70-4fe5-84f0-b47b0b7e9bd1" providerId="ADAL" clId="{AAAE1995-4396-1846-A98F-116EFB942EC2}" dt="2022-01-25T00:00:34.084" v="8972"/>
          <ac:spMkLst>
            <pc:docMk/>
            <pc:sldMk cId="2909353126" sldId="2145705481"/>
            <ac:spMk id="67" creationId="{78A21437-EEFD-4341-9291-529C4BD910CE}"/>
          </ac:spMkLst>
        </pc:spChg>
        <pc:spChg chg="mod">
          <ac:chgData name="Ameena Pirbhai" userId="835a2cf6-1d70-4fe5-84f0-b47b0b7e9bd1" providerId="ADAL" clId="{AAAE1995-4396-1846-A98F-116EFB942EC2}" dt="2022-01-25T00:00:34.084" v="8972"/>
          <ac:spMkLst>
            <pc:docMk/>
            <pc:sldMk cId="2909353126" sldId="2145705481"/>
            <ac:spMk id="68" creationId="{47A71C20-ED94-2C44-B9DF-EFA603B66D76}"/>
          </ac:spMkLst>
        </pc:spChg>
        <pc:spChg chg="mod">
          <ac:chgData name="Ameena Pirbhai" userId="835a2cf6-1d70-4fe5-84f0-b47b0b7e9bd1" providerId="ADAL" clId="{AAAE1995-4396-1846-A98F-116EFB942EC2}" dt="2022-01-25T00:00:34.084" v="8972"/>
          <ac:spMkLst>
            <pc:docMk/>
            <pc:sldMk cId="2909353126" sldId="2145705481"/>
            <ac:spMk id="69" creationId="{D63310E3-7024-E948-BD07-12F3E93B5E76}"/>
          </ac:spMkLst>
        </pc:spChg>
        <pc:spChg chg="mod">
          <ac:chgData name="Ameena Pirbhai" userId="835a2cf6-1d70-4fe5-84f0-b47b0b7e9bd1" providerId="ADAL" clId="{AAAE1995-4396-1846-A98F-116EFB942EC2}" dt="2022-01-25T00:00:34.084" v="8972"/>
          <ac:spMkLst>
            <pc:docMk/>
            <pc:sldMk cId="2909353126" sldId="2145705481"/>
            <ac:spMk id="70" creationId="{551DD158-F99B-AB46-826F-26A5D733D84E}"/>
          </ac:spMkLst>
        </pc:spChg>
        <pc:spChg chg="mod">
          <ac:chgData name="Ameena Pirbhai" userId="835a2cf6-1d70-4fe5-84f0-b47b0b7e9bd1" providerId="ADAL" clId="{AAAE1995-4396-1846-A98F-116EFB942EC2}" dt="2022-01-25T00:00:34.084" v="8972"/>
          <ac:spMkLst>
            <pc:docMk/>
            <pc:sldMk cId="2909353126" sldId="2145705481"/>
            <ac:spMk id="72" creationId="{97FFC862-EBB1-1143-BD80-67CA7C553665}"/>
          </ac:spMkLst>
        </pc:spChg>
        <pc:spChg chg="mod">
          <ac:chgData name="Ameena Pirbhai" userId="835a2cf6-1d70-4fe5-84f0-b47b0b7e9bd1" providerId="ADAL" clId="{AAAE1995-4396-1846-A98F-116EFB942EC2}" dt="2022-01-25T00:00:34.084" v="8972"/>
          <ac:spMkLst>
            <pc:docMk/>
            <pc:sldMk cId="2909353126" sldId="2145705481"/>
            <ac:spMk id="73" creationId="{A221D388-36AB-4F4B-ACB1-972864FC3B95}"/>
          </ac:spMkLst>
        </pc:spChg>
        <pc:spChg chg="mod">
          <ac:chgData name="Ameena Pirbhai" userId="835a2cf6-1d70-4fe5-84f0-b47b0b7e9bd1" providerId="ADAL" clId="{AAAE1995-4396-1846-A98F-116EFB942EC2}" dt="2022-01-25T00:00:34.084" v="8972"/>
          <ac:spMkLst>
            <pc:docMk/>
            <pc:sldMk cId="2909353126" sldId="2145705481"/>
            <ac:spMk id="74" creationId="{5E576764-C0F0-CC42-8272-4640ABB5450F}"/>
          </ac:spMkLst>
        </pc:spChg>
        <pc:spChg chg="mod">
          <ac:chgData name="Ameena Pirbhai" userId="835a2cf6-1d70-4fe5-84f0-b47b0b7e9bd1" providerId="ADAL" clId="{AAAE1995-4396-1846-A98F-116EFB942EC2}" dt="2022-01-25T00:00:34.084" v="8972"/>
          <ac:spMkLst>
            <pc:docMk/>
            <pc:sldMk cId="2909353126" sldId="2145705481"/>
            <ac:spMk id="75" creationId="{C7825124-9FAE-B949-A4CE-1581F8BE5ED6}"/>
          </ac:spMkLst>
        </pc:spChg>
        <pc:spChg chg="mod">
          <ac:chgData name="Ameena Pirbhai" userId="835a2cf6-1d70-4fe5-84f0-b47b0b7e9bd1" providerId="ADAL" clId="{AAAE1995-4396-1846-A98F-116EFB942EC2}" dt="2022-01-25T00:00:34.084" v="8972"/>
          <ac:spMkLst>
            <pc:docMk/>
            <pc:sldMk cId="2909353126" sldId="2145705481"/>
            <ac:spMk id="76" creationId="{301595CA-860B-F34B-BEC4-B57D8AB95E25}"/>
          </ac:spMkLst>
        </pc:spChg>
        <pc:grpChg chg="add del">
          <ac:chgData name="Ameena Pirbhai" userId="835a2cf6-1d70-4fe5-84f0-b47b0b7e9bd1" providerId="ADAL" clId="{AAAE1995-4396-1846-A98F-116EFB942EC2}" dt="2022-01-25T00:07:22.467" v="9017" actId="164"/>
          <ac:grpSpMkLst>
            <pc:docMk/>
            <pc:sldMk cId="2909353126" sldId="2145705481"/>
            <ac:grpSpMk id="2" creationId="{EFBE9EB9-1067-F343-B9B1-006ABD3510F7}"/>
          </ac:grpSpMkLst>
        </pc:grpChg>
        <pc:grpChg chg="add del mod">
          <ac:chgData name="Ameena Pirbhai" userId="835a2cf6-1d70-4fe5-84f0-b47b0b7e9bd1" providerId="ADAL" clId="{AAAE1995-4396-1846-A98F-116EFB942EC2}" dt="2022-01-25T00:01:22.280" v="8976" actId="165"/>
          <ac:grpSpMkLst>
            <pc:docMk/>
            <pc:sldMk cId="2909353126" sldId="2145705481"/>
            <ac:grpSpMk id="5" creationId="{FDB38965-8461-F841-A760-5280E8A4DBB9}"/>
          </ac:grpSpMkLst>
        </pc:grpChg>
        <pc:grpChg chg="mod topLvl">
          <ac:chgData name="Ameena Pirbhai" userId="835a2cf6-1d70-4fe5-84f0-b47b0b7e9bd1" providerId="ADAL" clId="{AAAE1995-4396-1846-A98F-116EFB942EC2}" dt="2022-01-25T00:07:22.467" v="9017" actId="164"/>
          <ac:grpSpMkLst>
            <pc:docMk/>
            <pc:sldMk cId="2909353126" sldId="2145705481"/>
            <ac:grpSpMk id="58" creationId="{22BD15E3-85A1-114A-B45D-A8C0B0A64CE9}"/>
          </ac:grpSpMkLst>
        </pc:grpChg>
        <pc:grpChg chg="mod topLvl">
          <ac:chgData name="Ameena Pirbhai" userId="835a2cf6-1d70-4fe5-84f0-b47b0b7e9bd1" providerId="ADAL" clId="{AAAE1995-4396-1846-A98F-116EFB942EC2}" dt="2022-01-25T00:07:22.467" v="9017" actId="164"/>
          <ac:grpSpMkLst>
            <pc:docMk/>
            <pc:sldMk cId="2909353126" sldId="2145705481"/>
            <ac:grpSpMk id="59" creationId="{673D4034-A590-2649-88B2-3D9EEAAD9538}"/>
          </ac:grpSpMkLst>
        </pc:grpChg>
        <pc:grpChg chg="mod topLvl">
          <ac:chgData name="Ameena Pirbhai" userId="835a2cf6-1d70-4fe5-84f0-b47b0b7e9bd1" providerId="ADAL" clId="{AAAE1995-4396-1846-A98F-116EFB942EC2}" dt="2022-01-25T00:07:22.467" v="9017" actId="164"/>
          <ac:grpSpMkLst>
            <pc:docMk/>
            <pc:sldMk cId="2909353126" sldId="2145705481"/>
            <ac:grpSpMk id="61" creationId="{8F0F5FA1-0DDF-CB4F-B1DF-23B3DDCD5DF9}"/>
          </ac:grpSpMkLst>
        </pc:grpChg>
        <pc:grpChg chg="mod topLvl">
          <ac:chgData name="Ameena Pirbhai" userId="835a2cf6-1d70-4fe5-84f0-b47b0b7e9bd1" providerId="ADAL" clId="{AAAE1995-4396-1846-A98F-116EFB942EC2}" dt="2022-01-25T00:07:22.467" v="9017" actId="164"/>
          <ac:grpSpMkLst>
            <pc:docMk/>
            <pc:sldMk cId="2909353126" sldId="2145705481"/>
            <ac:grpSpMk id="62" creationId="{9E5D1321-5641-834D-A189-9F506FE47684}"/>
          </ac:grpSpMkLst>
        </pc:grpChg>
        <pc:grpChg chg="mod">
          <ac:chgData name="Ameena Pirbhai" userId="835a2cf6-1d70-4fe5-84f0-b47b0b7e9bd1" providerId="ADAL" clId="{AAAE1995-4396-1846-A98F-116EFB942EC2}" dt="2022-01-25T00:00:34.084" v="8972"/>
          <ac:grpSpMkLst>
            <pc:docMk/>
            <pc:sldMk cId="2909353126" sldId="2145705481"/>
            <ac:grpSpMk id="65" creationId="{D31177D8-FD0B-BB46-89D5-1AF8FC26E71A}"/>
          </ac:grpSpMkLst>
        </pc:grpChg>
        <pc:grpChg chg="add">
          <ac:chgData name="Ameena Pirbhai" userId="835a2cf6-1d70-4fe5-84f0-b47b0b7e9bd1" providerId="ADAL" clId="{AAAE1995-4396-1846-A98F-116EFB942EC2}" dt="2022-01-25T00:09:13.873" v="9034" actId="164"/>
          <ac:grpSpMkLst>
            <pc:docMk/>
            <pc:sldMk cId="2909353126" sldId="2145705481"/>
            <ac:grpSpMk id="85" creationId="{9E582104-5886-D14D-B389-8A62452F9670}"/>
          </ac:grpSpMkLst>
        </pc:grpChg>
        <pc:picChg chg="del">
          <ac:chgData name="Ameena Pirbhai" userId="835a2cf6-1d70-4fe5-84f0-b47b0b7e9bd1" providerId="ADAL" clId="{AAAE1995-4396-1846-A98F-116EFB942EC2}" dt="2022-01-24T11:33:30.938" v="3844" actId="21"/>
          <ac:picMkLst>
            <pc:docMk/>
            <pc:sldMk cId="2909353126" sldId="2145705481"/>
            <ac:picMk id="8" creationId="{32E8AA0B-8B42-43EB-80EC-567A269CD1D9}"/>
          </ac:picMkLst>
        </pc:picChg>
        <pc:picChg chg="del mod">
          <ac:chgData name="Ameena Pirbhai" userId="835a2cf6-1d70-4fe5-84f0-b47b0b7e9bd1" providerId="ADAL" clId="{AAAE1995-4396-1846-A98F-116EFB942EC2}" dt="2022-01-25T00:00:50.659" v="8974" actId="478"/>
          <ac:picMkLst>
            <pc:docMk/>
            <pc:sldMk cId="2909353126" sldId="2145705481"/>
            <ac:picMk id="14" creationId="{6626892F-48FB-4DDA-A228-4D3D2E6559F3}"/>
          </ac:picMkLst>
        </pc:picChg>
        <pc:picChg chg="mod topLvl">
          <ac:chgData name="Ameena Pirbhai" userId="835a2cf6-1d70-4fe5-84f0-b47b0b7e9bd1" providerId="ADAL" clId="{AAAE1995-4396-1846-A98F-116EFB942EC2}" dt="2022-01-25T00:07:22.467" v="9017" actId="164"/>
          <ac:picMkLst>
            <pc:docMk/>
            <pc:sldMk cId="2909353126" sldId="2145705481"/>
            <ac:picMk id="60" creationId="{D8662AE6-4929-9049-9746-EA7A81958993}"/>
          </ac:picMkLst>
        </pc:picChg>
        <pc:picChg chg="mod">
          <ac:chgData name="Ameena Pirbhai" userId="835a2cf6-1d70-4fe5-84f0-b47b0b7e9bd1" providerId="ADAL" clId="{AAAE1995-4396-1846-A98F-116EFB942EC2}" dt="2022-01-25T00:04:12.260" v="9008" actId="1036"/>
          <ac:picMkLst>
            <pc:docMk/>
            <pc:sldMk cId="2909353126" sldId="2145705481"/>
            <ac:picMk id="66" creationId="{78358FA5-17C9-454A-8582-B23B6C0BE451}"/>
          </ac:picMkLst>
        </pc:picChg>
        <pc:picChg chg="mod">
          <ac:chgData name="Ameena Pirbhai" userId="835a2cf6-1d70-4fe5-84f0-b47b0b7e9bd1" providerId="ADAL" clId="{AAAE1995-4396-1846-A98F-116EFB942EC2}" dt="2022-01-25T00:00:34.084" v="8972"/>
          <ac:picMkLst>
            <pc:docMk/>
            <pc:sldMk cId="2909353126" sldId="2145705481"/>
            <ac:picMk id="71" creationId="{5AC7ECD5-CE32-5B40-B727-E6949395EF79}"/>
          </ac:picMkLst>
        </pc:picChg>
        <pc:picChg chg="mod">
          <ac:chgData name="Ameena Pirbhai" userId="835a2cf6-1d70-4fe5-84f0-b47b0b7e9bd1" providerId="ADAL" clId="{AAAE1995-4396-1846-A98F-116EFB942EC2}" dt="2022-01-25T00:00:34.084" v="8972"/>
          <ac:picMkLst>
            <pc:docMk/>
            <pc:sldMk cId="2909353126" sldId="2145705481"/>
            <ac:picMk id="77" creationId="{EF377DFC-152C-5540-B8C1-212E0D9EEDEB}"/>
          </ac:picMkLst>
        </pc:picChg>
        <pc:cxnChg chg="mod topLvl">
          <ac:chgData name="Ameena Pirbhai" userId="835a2cf6-1d70-4fe5-84f0-b47b0b7e9bd1" providerId="ADAL" clId="{AAAE1995-4396-1846-A98F-116EFB942EC2}" dt="2022-01-25T00:07:22.467" v="9017" actId="164"/>
          <ac:cxnSpMkLst>
            <pc:docMk/>
            <pc:sldMk cId="2909353126" sldId="2145705481"/>
            <ac:cxnSpMk id="6" creationId="{8E29842F-703B-5745-941A-50C2D622A524}"/>
          </ac:cxnSpMkLst>
        </pc:cxnChg>
        <pc:cxnChg chg="mod topLvl">
          <ac:chgData name="Ameena Pirbhai" userId="835a2cf6-1d70-4fe5-84f0-b47b0b7e9bd1" providerId="ADAL" clId="{AAAE1995-4396-1846-A98F-116EFB942EC2}" dt="2022-01-25T00:08:35.885" v="9033" actId="14100"/>
          <ac:cxnSpMkLst>
            <pc:docMk/>
            <pc:sldMk cId="2909353126" sldId="2145705481"/>
            <ac:cxnSpMk id="7" creationId="{53704555-69BA-7242-BB30-AB309BED9EEE}"/>
          </ac:cxnSpMkLst>
        </pc:cxnChg>
        <pc:cxnChg chg="mod topLvl">
          <ac:chgData name="Ameena Pirbhai" userId="835a2cf6-1d70-4fe5-84f0-b47b0b7e9bd1" providerId="ADAL" clId="{AAAE1995-4396-1846-A98F-116EFB942EC2}" dt="2022-01-25T00:07:22.467" v="9017" actId="164"/>
          <ac:cxnSpMkLst>
            <pc:docMk/>
            <pc:sldMk cId="2909353126" sldId="2145705481"/>
            <ac:cxnSpMk id="8" creationId="{6FFDDF66-37D1-744E-B08B-AD9B91ABE027}"/>
          </ac:cxnSpMkLst>
        </pc:cxnChg>
        <pc:cxnChg chg="mod topLvl">
          <ac:chgData name="Ameena Pirbhai" userId="835a2cf6-1d70-4fe5-84f0-b47b0b7e9bd1" providerId="ADAL" clId="{AAAE1995-4396-1846-A98F-116EFB942EC2}" dt="2022-01-25T00:07:22.467" v="9017" actId="164"/>
          <ac:cxnSpMkLst>
            <pc:docMk/>
            <pc:sldMk cId="2909353126" sldId="2145705481"/>
            <ac:cxnSpMk id="24" creationId="{19037944-D012-614F-9792-C317BC38E4F5}"/>
          </ac:cxnSpMkLst>
        </pc:cxnChg>
        <pc:cxnChg chg="mod topLvl">
          <ac:chgData name="Ameena Pirbhai" userId="835a2cf6-1d70-4fe5-84f0-b47b0b7e9bd1" providerId="ADAL" clId="{AAAE1995-4396-1846-A98F-116EFB942EC2}" dt="2022-01-25T00:07:22.467" v="9017" actId="164"/>
          <ac:cxnSpMkLst>
            <pc:docMk/>
            <pc:sldMk cId="2909353126" sldId="2145705481"/>
            <ac:cxnSpMk id="25" creationId="{F3ED692A-1096-644F-9E9A-1628DEEBF83A}"/>
          </ac:cxnSpMkLst>
        </pc:cxnChg>
        <pc:cxnChg chg="mod topLvl">
          <ac:chgData name="Ameena Pirbhai" userId="835a2cf6-1d70-4fe5-84f0-b47b0b7e9bd1" providerId="ADAL" clId="{AAAE1995-4396-1846-A98F-116EFB942EC2}" dt="2022-01-25T00:07:22.467" v="9017" actId="164"/>
          <ac:cxnSpMkLst>
            <pc:docMk/>
            <pc:sldMk cId="2909353126" sldId="2145705481"/>
            <ac:cxnSpMk id="26" creationId="{E4A9D180-631B-4144-A365-C0B93D5D8E01}"/>
          </ac:cxnSpMkLst>
        </pc:cxnChg>
        <pc:cxnChg chg="mod topLvl">
          <ac:chgData name="Ameena Pirbhai" userId="835a2cf6-1d70-4fe5-84f0-b47b0b7e9bd1" providerId="ADAL" clId="{AAAE1995-4396-1846-A98F-116EFB942EC2}" dt="2022-01-25T00:07:22.467" v="9017" actId="164"/>
          <ac:cxnSpMkLst>
            <pc:docMk/>
            <pc:sldMk cId="2909353126" sldId="2145705481"/>
            <ac:cxnSpMk id="27" creationId="{1A1BBB68-A71E-6647-A1BA-AC23EAE7D8BC}"/>
          </ac:cxnSpMkLst>
        </pc:cxnChg>
        <pc:cxnChg chg="mod topLvl">
          <ac:chgData name="Ameena Pirbhai" userId="835a2cf6-1d70-4fe5-84f0-b47b0b7e9bd1" providerId="ADAL" clId="{AAAE1995-4396-1846-A98F-116EFB942EC2}" dt="2022-01-25T00:07:22.467" v="9017" actId="164"/>
          <ac:cxnSpMkLst>
            <pc:docMk/>
            <pc:sldMk cId="2909353126" sldId="2145705481"/>
            <ac:cxnSpMk id="28" creationId="{202DE227-89E0-3942-8B39-FC9B8D677F50}"/>
          </ac:cxnSpMkLst>
        </pc:cxnChg>
        <pc:cxnChg chg="mod topLvl">
          <ac:chgData name="Ameena Pirbhai" userId="835a2cf6-1d70-4fe5-84f0-b47b0b7e9bd1" providerId="ADAL" clId="{AAAE1995-4396-1846-A98F-116EFB942EC2}" dt="2022-01-25T00:07:22.467" v="9017" actId="164"/>
          <ac:cxnSpMkLst>
            <pc:docMk/>
            <pc:sldMk cId="2909353126" sldId="2145705481"/>
            <ac:cxnSpMk id="29" creationId="{25CEDD06-7959-6240-96BB-31D967643DD3}"/>
          </ac:cxnSpMkLst>
        </pc:cxnChg>
        <pc:cxnChg chg="mod topLvl">
          <ac:chgData name="Ameena Pirbhai" userId="835a2cf6-1d70-4fe5-84f0-b47b0b7e9bd1" providerId="ADAL" clId="{AAAE1995-4396-1846-A98F-116EFB942EC2}" dt="2022-01-25T00:07:22.467" v="9017" actId="164"/>
          <ac:cxnSpMkLst>
            <pc:docMk/>
            <pc:sldMk cId="2909353126" sldId="2145705481"/>
            <ac:cxnSpMk id="30" creationId="{E8AB19A1-0EBD-F740-87BB-09DBFDD6A767}"/>
          </ac:cxnSpMkLst>
        </pc:cxnChg>
        <pc:cxnChg chg="mod topLvl">
          <ac:chgData name="Ameena Pirbhai" userId="835a2cf6-1d70-4fe5-84f0-b47b0b7e9bd1" providerId="ADAL" clId="{AAAE1995-4396-1846-A98F-116EFB942EC2}" dt="2022-01-25T00:07:22.467" v="9017" actId="164"/>
          <ac:cxnSpMkLst>
            <pc:docMk/>
            <pc:sldMk cId="2909353126" sldId="2145705481"/>
            <ac:cxnSpMk id="31" creationId="{74BFB377-D588-4A45-851D-E296F16F2350}"/>
          </ac:cxnSpMkLst>
        </pc:cxnChg>
        <pc:cxnChg chg="mod topLvl">
          <ac:chgData name="Ameena Pirbhai" userId="835a2cf6-1d70-4fe5-84f0-b47b0b7e9bd1" providerId="ADAL" clId="{AAAE1995-4396-1846-A98F-116EFB942EC2}" dt="2022-01-25T00:07:22.467" v="9017" actId="164"/>
          <ac:cxnSpMkLst>
            <pc:docMk/>
            <pc:sldMk cId="2909353126" sldId="2145705481"/>
            <ac:cxnSpMk id="32" creationId="{6B1AAF29-2FD9-B04D-89CA-8591C7C6C947}"/>
          </ac:cxnSpMkLst>
        </pc:cxnChg>
        <pc:cxnChg chg="mod topLvl">
          <ac:chgData name="Ameena Pirbhai" userId="835a2cf6-1d70-4fe5-84f0-b47b0b7e9bd1" providerId="ADAL" clId="{AAAE1995-4396-1846-A98F-116EFB942EC2}" dt="2022-01-25T00:07:22.467" v="9017" actId="164"/>
          <ac:cxnSpMkLst>
            <pc:docMk/>
            <pc:sldMk cId="2909353126" sldId="2145705481"/>
            <ac:cxnSpMk id="33" creationId="{6FB9C3B6-FC4A-0144-A90B-D1B8752E1103}"/>
          </ac:cxnSpMkLst>
        </pc:cxnChg>
        <pc:cxnChg chg="mod topLvl">
          <ac:chgData name="Ameena Pirbhai" userId="835a2cf6-1d70-4fe5-84f0-b47b0b7e9bd1" providerId="ADAL" clId="{AAAE1995-4396-1846-A98F-116EFB942EC2}" dt="2022-01-25T00:07:22.467" v="9017" actId="164"/>
          <ac:cxnSpMkLst>
            <pc:docMk/>
            <pc:sldMk cId="2909353126" sldId="2145705481"/>
            <ac:cxnSpMk id="34" creationId="{5B266FB0-3F94-D245-9859-EF9B1F7B4BF9}"/>
          </ac:cxnSpMkLst>
        </pc:cxnChg>
        <pc:cxnChg chg="mod topLvl">
          <ac:chgData name="Ameena Pirbhai" userId="835a2cf6-1d70-4fe5-84f0-b47b0b7e9bd1" providerId="ADAL" clId="{AAAE1995-4396-1846-A98F-116EFB942EC2}" dt="2022-01-25T00:07:22.467" v="9017" actId="164"/>
          <ac:cxnSpMkLst>
            <pc:docMk/>
            <pc:sldMk cId="2909353126" sldId="2145705481"/>
            <ac:cxnSpMk id="35" creationId="{81ACAD3F-5761-164B-81D2-9713D90BBA76}"/>
          </ac:cxnSpMkLst>
        </pc:cxnChg>
        <pc:cxnChg chg="mod topLvl">
          <ac:chgData name="Ameena Pirbhai" userId="835a2cf6-1d70-4fe5-84f0-b47b0b7e9bd1" providerId="ADAL" clId="{AAAE1995-4396-1846-A98F-116EFB942EC2}" dt="2022-01-25T00:07:22.467" v="9017" actId="164"/>
          <ac:cxnSpMkLst>
            <pc:docMk/>
            <pc:sldMk cId="2909353126" sldId="2145705481"/>
            <ac:cxnSpMk id="36" creationId="{2856B47F-E14C-D449-8D7C-8DFD34F05B53}"/>
          </ac:cxnSpMkLst>
        </pc:cxnChg>
        <pc:cxnChg chg="mod topLvl">
          <ac:chgData name="Ameena Pirbhai" userId="835a2cf6-1d70-4fe5-84f0-b47b0b7e9bd1" providerId="ADAL" clId="{AAAE1995-4396-1846-A98F-116EFB942EC2}" dt="2022-01-25T00:07:22.467" v="9017" actId="164"/>
          <ac:cxnSpMkLst>
            <pc:docMk/>
            <pc:sldMk cId="2909353126" sldId="2145705481"/>
            <ac:cxnSpMk id="37" creationId="{2066BFC0-96D5-8642-B2DE-13149914B9F6}"/>
          </ac:cxnSpMkLst>
        </pc:cxnChg>
        <pc:cxnChg chg="mod topLvl">
          <ac:chgData name="Ameena Pirbhai" userId="835a2cf6-1d70-4fe5-84f0-b47b0b7e9bd1" providerId="ADAL" clId="{AAAE1995-4396-1846-A98F-116EFB942EC2}" dt="2022-01-25T00:07:22.467" v="9017" actId="164"/>
          <ac:cxnSpMkLst>
            <pc:docMk/>
            <pc:sldMk cId="2909353126" sldId="2145705481"/>
            <ac:cxnSpMk id="38" creationId="{C1595B48-AEAE-FE4C-A9FB-B75E42159761}"/>
          </ac:cxnSpMkLst>
        </pc:cxnChg>
        <pc:cxnChg chg="mod topLvl">
          <ac:chgData name="Ameena Pirbhai" userId="835a2cf6-1d70-4fe5-84f0-b47b0b7e9bd1" providerId="ADAL" clId="{AAAE1995-4396-1846-A98F-116EFB942EC2}" dt="2022-01-25T00:07:22.467" v="9017" actId="164"/>
          <ac:cxnSpMkLst>
            <pc:docMk/>
            <pc:sldMk cId="2909353126" sldId="2145705481"/>
            <ac:cxnSpMk id="39" creationId="{7BC35E84-0A21-5945-B07D-B04A9102018E}"/>
          </ac:cxnSpMkLst>
        </pc:cxnChg>
        <pc:cxnChg chg="mod topLvl">
          <ac:chgData name="Ameena Pirbhai" userId="835a2cf6-1d70-4fe5-84f0-b47b0b7e9bd1" providerId="ADAL" clId="{AAAE1995-4396-1846-A98F-116EFB942EC2}" dt="2022-01-25T00:07:22.467" v="9017" actId="164"/>
          <ac:cxnSpMkLst>
            <pc:docMk/>
            <pc:sldMk cId="2909353126" sldId="2145705481"/>
            <ac:cxnSpMk id="40" creationId="{9CA56655-E868-0E41-A476-FFAE73A67309}"/>
          </ac:cxnSpMkLst>
        </pc:cxnChg>
        <pc:cxnChg chg="mod topLvl">
          <ac:chgData name="Ameena Pirbhai" userId="835a2cf6-1d70-4fe5-84f0-b47b0b7e9bd1" providerId="ADAL" clId="{AAAE1995-4396-1846-A98F-116EFB942EC2}" dt="2022-01-25T00:07:22.467" v="9017" actId="164"/>
          <ac:cxnSpMkLst>
            <pc:docMk/>
            <pc:sldMk cId="2909353126" sldId="2145705481"/>
            <ac:cxnSpMk id="41" creationId="{4FBBF0C0-8A53-DC43-BD65-77E01C77AB51}"/>
          </ac:cxnSpMkLst>
        </pc:cxnChg>
        <pc:cxnChg chg="mod topLvl">
          <ac:chgData name="Ameena Pirbhai" userId="835a2cf6-1d70-4fe5-84f0-b47b0b7e9bd1" providerId="ADAL" clId="{AAAE1995-4396-1846-A98F-116EFB942EC2}" dt="2022-01-25T00:07:22.467" v="9017" actId="164"/>
          <ac:cxnSpMkLst>
            <pc:docMk/>
            <pc:sldMk cId="2909353126" sldId="2145705481"/>
            <ac:cxnSpMk id="42" creationId="{C7213E44-151F-E949-A1B5-6B2B5C9209C3}"/>
          </ac:cxnSpMkLst>
        </pc:cxnChg>
        <pc:cxnChg chg="mod topLvl">
          <ac:chgData name="Ameena Pirbhai" userId="835a2cf6-1d70-4fe5-84f0-b47b0b7e9bd1" providerId="ADAL" clId="{AAAE1995-4396-1846-A98F-116EFB942EC2}" dt="2022-01-25T00:07:22.467" v="9017" actId="164"/>
          <ac:cxnSpMkLst>
            <pc:docMk/>
            <pc:sldMk cId="2909353126" sldId="2145705481"/>
            <ac:cxnSpMk id="43" creationId="{DC539A1A-D2AE-834B-977B-26966F9485D3}"/>
          </ac:cxnSpMkLst>
        </pc:cxnChg>
        <pc:cxnChg chg="mod topLvl">
          <ac:chgData name="Ameena Pirbhai" userId="835a2cf6-1d70-4fe5-84f0-b47b0b7e9bd1" providerId="ADAL" clId="{AAAE1995-4396-1846-A98F-116EFB942EC2}" dt="2022-01-25T00:07:22.467" v="9017" actId="164"/>
          <ac:cxnSpMkLst>
            <pc:docMk/>
            <pc:sldMk cId="2909353126" sldId="2145705481"/>
            <ac:cxnSpMk id="44" creationId="{C4588208-FE0A-4040-AA59-6E4C6C8E5094}"/>
          </ac:cxnSpMkLst>
        </pc:cxnChg>
        <pc:cxnChg chg="mod topLvl">
          <ac:chgData name="Ameena Pirbhai" userId="835a2cf6-1d70-4fe5-84f0-b47b0b7e9bd1" providerId="ADAL" clId="{AAAE1995-4396-1846-A98F-116EFB942EC2}" dt="2022-01-25T00:07:22.467" v="9017" actId="164"/>
          <ac:cxnSpMkLst>
            <pc:docMk/>
            <pc:sldMk cId="2909353126" sldId="2145705481"/>
            <ac:cxnSpMk id="45" creationId="{686DBF23-F3EB-2441-A068-081B2D5D26D1}"/>
          </ac:cxnSpMkLst>
        </pc:cxnChg>
        <pc:cxnChg chg="mod topLvl">
          <ac:chgData name="Ameena Pirbhai" userId="835a2cf6-1d70-4fe5-84f0-b47b0b7e9bd1" providerId="ADAL" clId="{AAAE1995-4396-1846-A98F-116EFB942EC2}" dt="2022-01-25T00:07:22.467" v="9017" actId="164"/>
          <ac:cxnSpMkLst>
            <pc:docMk/>
            <pc:sldMk cId="2909353126" sldId="2145705481"/>
            <ac:cxnSpMk id="48" creationId="{8A6AF8C2-C3D4-114A-9713-4A7E7CEE3E10}"/>
          </ac:cxnSpMkLst>
        </pc:cxnChg>
        <pc:cxnChg chg="mod topLvl">
          <ac:chgData name="Ameena Pirbhai" userId="835a2cf6-1d70-4fe5-84f0-b47b0b7e9bd1" providerId="ADAL" clId="{AAAE1995-4396-1846-A98F-116EFB942EC2}" dt="2022-01-25T00:07:22.467" v="9017" actId="164"/>
          <ac:cxnSpMkLst>
            <pc:docMk/>
            <pc:sldMk cId="2909353126" sldId="2145705481"/>
            <ac:cxnSpMk id="50" creationId="{7E97A7AE-938D-0A42-B793-3D07E19853A8}"/>
          </ac:cxnSpMkLst>
        </pc:cxnChg>
        <pc:cxnChg chg="mod topLvl">
          <ac:chgData name="Ameena Pirbhai" userId="835a2cf6-1d70-4fe5-84f0-b47b0b7e9bd1" providerId="ADAL" clId="{AAAE1995-4396-1846-A98F-116EFB942EC2}" dt="2022-01-25T00:07:22.467" v="9017" actId="164"/>
          <ac:cxnSpMkLst>
            <pc:docMk/>
            <pc:sldMk cId="2909353126" sldId="2145705481"/>
            <ac:cxnSpMk id="51" creationId="{E5402939-9556-164C-8F7C-AAFDAA8BA411}"/>
          </ac:cxnSpMkLst>
        </pc:cxnChg>
        <pc:cxnChg chg="mod topLvl">
          <ac:chgData name="Ameena Pirbhai" userId="835a2cf6-1d70-4fe5-84f0-b47b0b7e9bd1" providerId="ADAL" clId="{AAAE1995-4396-1846-A98F-116EFB942EC2}" dt="2022-01-25T00:07:22.467" v="9017" actId="164"/>
          <ac:cxnSpMkLst>
            <pc:docMk/>
            <pc:sldMk cId="2909353126" sldId="2145705481"/>
            <ac:cxnSpMk id="53" creationId="{3CF66CFA-71F1-8844-8E1B-7BBFCAAE4CD9}"/>
          </ac:cxnSpMkLst>
        </pc:cxnChg>
        <pc:cxnChg chg="mod topLvl">
          <ac:chgData name="Ameena Pirbhai" userId="835a2cf6-1d70-4fe5-84f0-b47b0b7e9bd1" providerId="ADAL" clId="{AAAE1995-4396-1846-A98F-116EFB942EC2}" dt="2022-01-25T00:07:22.467" v="9017" actId="164"/>
          <ac:cxnSpMkLst>
            <pc:docMk/>
            <pc:sldMk cId="2909353126" sldId="2145705481"/>
            <ac:cxnSpMk id="54" creationId="{3ABDF4D5-14DC-684D-ADE1-B9D68BFF259E}"/>
          </ac:cxnSpMkLst>
        </pc:cxnChg>
        <pc:cxnChg chg="mod topLvl">
          <ac:chgData name="Ameena Pirbhai" userId="835a2cf6-1d70-4fe5-84f0-b47b0b7e9bd1" providerId="ADAL" clId="{AAAE1995-4396-1846-A98F-116EFB942EC2}" dt="2022-01-25T00:07:22.467" v="9017" actId="164"/>
          <ac:cxnSpMkLst>
            <pc:docMk/>
            <pc:sldMk cId="2909353126" sldId="2145705481"/>
            <ac:cxnSpMk id="55" creationId="{0D701017-3B5B-A747-8F06-ECEADC0A8671}"/>
          </ac:cxnSpMkLst>
        </pc:cxnChg>
        <pc:cxnChg chg="mod topLvl">
          <ac:chgData name="Ameena Pirbhai" userId="835a2cf6-1d70-4fe5-84f0-b47b0b7e9bd1" providerId="ADAL" clId="{AAAE1995-4396-1846-A98F-116EFB942EC2}" dt="2022-01-25T00:07:22.467" v="9017" actId="164"/>
          <ac:cxnSpMkLst>
            <pc:docMk/>
            <pc:sldMk cId="2909353126" sldId="2145705481"/>
            <ac:cxnSpMk id="56" creationId="{524B0B0B-4429-C240-BCE7-8C513A90CE3A}"/>
          </ac:cxnSpMkLst>
        </pc:cxnChg>
        <pc:cxnChg chg="mod topLvl">
          <ac:chgData name="Ameena Pirbhai" userId="835a2cf6-1d70-4fe5-84f0-b47b0b7e9bd1" providerId="ADAL" clId="{AAAE1995-4396-1846-A98F-116EFB942EC2}" dt="2022-01-25T00:07:22.467" v="9017" actId="164"/>
          <ac:cxnSpMkLst>
            <pc:docMk/>
            <pc:sldMk cId="2909353126" sldId="2145705481"/>
            <ac:cxnSpMk id="63" creationId="{BDA620BA-9D69-8249-BEEA-796830D8015C}"/>
          </ac:cxnSpMkLst>
        </pc:cxnChg>
      </pc:sldChg>
      <pc:sldChg chg="addSp modSp new">
        <pc:chgData name="Ameena Pirbhai" userId="835a2cf6-1d70-4fe5-84f0-b47b0b7e9bd1" providerId="ADAL" clId="{AAAE1995-4396-1846-A98F-116EFB942EC2}" dt="2022-01-24T11:33:41.182" v="3845"/>
        <pc:sldMkLst>
          <pc:docMk/>
          <pc:sldMk cId="1972988600" sldId="2145705482"/>
        </pc:sldMkLst>
        <pc:spChg chg="add mod">
          <ac:chgData name="Ameena Pirbhai" userId="835a2cf6-1d70-4fe5-84f0-b47b0b7e9bd1" providerId="ADAL" clId="{AAAE1995-4396-1846-A98F-116EFB942EC2}" dt="2022-01-24T11:33:41.182" v="3845"/>
          <ac:spMkLst>
            <pc:docMk/>
            <pc:sldMk cId="1972988600" sldId="2145705482"/>
            <ac:spMk id="6" creationId="{86C87E50-23ED-6346-9908-6A38A9BCD8CA}"/>
          </ac:spMkLst>
        </pc:spChg>
        <pc:picChg chg="add mod">
          <ac:chgData name="Ameena Pirbhai" userId="835a2cf6-1d70-4fe5-84f0-b47b0b7e9bd1" providerId="ADAL" clId="{AAAE1995-4396-1846-A98F-116EFB942EC2}" dt="2022-01-24T11:33:41.182" v="3845"/>
          <ac:picMkLst>
            <pc:docMk/>
            <pc:sldMk cId="1972988600" sldId="2145705482"/>
            <ac:picMk id="7" creationId="{17CEDB6A-C7CA-B840-9BDA-42A29CFB7CC5}"/>
          </ac:picMkLst>
        </pc:picChg>
      </pc:sldChg>
      <pc:sldChg chg="addSp delSp modSp new del mod">
        <pc:chgData name="Ameena Pirbhai" userId="835a2cf6-1d70-4fe5-84f0-b47b0b7e9bd1" providerId="ADAL" clId="{AAAE1995-4396-1846-A98F-116EFB942EC2}" dt="2022-01-25T12:35:08.219" v="9043" actId="2696"/>
        <pc:sldMkLst>
          <pc:docMk/>
          <pc:sldMk cId="2338027096" sldId="2145705482"/>
        </pc:sldMkLst>
        <pc:spChg chg="add mod">
          <ac:chgData name="Ameena Pirbhai" userId="835a2cf6-1d70-4fe5-84f0-b47b0b7e9bd1" providerId="ADAL" clId="{AAAE1995-4396-1846-A98F-116EFB942EC2}" dt="2022-01-24T20:47:38.824" v="8299" actId="1076"/>
          <ac:spMkLst>
            <pc:docMk/>
            <pc:sldMk cId="2338027096" sldId="2145705482"/>
            <ac:spMk id="4" creationId="{50DFE7BE-FFB0-A14B-9861-72AB177E1179}"/>
          </ac:spMkLst>
        </pc:spChg>
        <pc:spChg chg="add mod">
          <ac:chgData name="Ameena Pirbhai" userId="835a2cf6-1d70-4fe5-84f0-b47b0b7e9bd1" providerId="ADAL" clId="{AAAE1995-4396-1846-A98F-116EFB942EC2}" dt="2022-01-24T20:47:38.824" v="8299" actId="1076"/>
          <ac:spMkLst>
            <pc:docMk/>
            <pc:sldMk cId="2338027096" sldId="2145705482"/>
            <ac:spMk id="5" creationId="{F9E0B931-CC6C-9849-AB81-B63CF9D0612D}"/>
          </ac:spMkLst>
        </pc:spChg>
        <pc:spChg chg="add mod">
          <ac:chgData name="Ameena Pirbhai" userId="835a2cf6-1d70-4fe5-84f0-b47b0b7e9bd1" providerId="ADAL" clId="{AAAE1995-4396-1846-A98F-116EFB942EC2}" dt="2022-01-24T20:47:38.824" v="8299" actId="1076"/>
          <ac:spMkLst>
            <pc:docMk/>
            <pc:sldMk cId="2338027096" sldId="2145705482"/>
            <ac:spMk id="6" creationId="{CB1130CD-7BA7-DF44-94D5-E0B31E61DB9F}"/>
          </ac:spMkLst>
        </pc:spChg>
        <pc:spChg chg="add mod">
          <ac:chgData name="Ameena Pirbhai" userId="835a2cf6-1d70-4fe5-84f0-b47b0b7e9bd1" providerId="ADAL" clId="{AAAE1995-4396-1846-A98F-116EFB942EC2}" dt="2022-01-24T20:47:38.824" v="8299" actId="1076"/>
          <ac:spMkLst>
            <pc:docMk/>
            <pc:sldMk cId="2338027096" sldId="2145705482"/>
            <ac:spMk id="7" creationId="{A0313120-A678-164B-A9BF-F714D8A6B3E6}"/>
          </ac:spMkLst>
        </pc:spChg>
        <pc:spChg chg="add mod">
          <ac:chgData name="Ameena Pirbhai" userId="835a2cf6-1d70-4fe5-84f0-b47b0b7e9bd1" providerId="ADAL" clId="{AAAE1995-4396-1846-A98F-116EFB942EC2}" dt="2022-01-24T20:47:38.824" v="8299" actId="1076"/>
          <ac:spMkLst>
            <pc:docMk/>
            <pc:sldMk cId="2338027096" sldId="2145705482"/>
            <ac:spMk id="8" creationId="{7E6B14A1-6C9E-E04F-A786-04DDA3ADF605}"/>
          </ac:spMkLst>
        </pc:spChg>
        <pc:spChg chg="add mod">
          <ac:chgData name="Ameena Pirbhai" userId="835a2cf6-1d70-4fe5-84f0-b47b0b7e9bd1" providerId="ADAL" clId="{AAAE1995-4396-1846-A98F-116EFB942EC2}" dt="2022-01-24T20:47:38.824" v="8299" actId="1076"/>
          <ac:spMkLst>
            <pc:docMk/>
            <pc:sldMk cId="2338027096" sldId="2145705482"/>
            <ac:spMk id="9" creationId="{29715E20-4DCE-E24B-8644-8B5746588DDD}"/>
          </ac:spMkLst>
        </pc:spChg>
        <pc:spChg chg="add mod">
          <ac:chgData name="Ameena Pirbhai" userId="835a2cf6-1d70-4fe5-84f0-b47b0b7e9bd1" providerId="ADAL" clId="{AAAE1995-4396-1846-A98F-116EFB942EC2}" dt="2022-01-24T20:47:38.824" v="8299" actId="1076"/>
          <ac:spMkLst>
            <pc:docMk/>
            <pc:sldMk cId="2338027096" sldId="2145705482"/>
            <ac:spMk id="10" creationId="{25A07594-467D-714A-BC1B-1D7656473ED2}"/>
          </ac:spMkLst>
        </pc:spChg>
        <pc:spChg chg="add mod">
          <ac:chgData name="Ameena Pirbhai" userId="835a2cf6-1d70-4fe5-84f0-b47b0b7e9bd1" providerId="ADAL" clId="{AAAE1995-4396-1846-A98F-116EFB942EC2}" dt="2022-01-24T20:47:38.824" v="8299" actId="1076"/>
          <ac:spMkLst>
            <pc:docMk/>
            <pc:sldMk cId="2338027096" sldId="2145705482"/>
            <ac:spMk id="11" creationId="{FD0A4720-859C-6D48-A29D-F0E3DD33BEC5}"/>
          </ac:spMkLst>
        </pc:spChg>
        <pc:spChg chg="add mod">
          <ac:chgData name="Ameena Pirbhai" userId="835a2cf6-1d70-4fe5-84f0-b47b0b7e9bd1" providerId="ADAL" clId="{AAAE1995-4396-1846-A98F-116EFB942EC2}" dt="2022-01-24T20:47:38.824" v="8299" actId="1076"/>
          <ac:spMkLst>
            <pc:docMk/>
            <pc:sldMk cId="2338027096" sldId="2145705482"/>
            <ac:spMk id="12" creationId="{A127E469-84C9-7146-994D-B984714B24EB}"/>
          </ac:spMkLst>
        </pc:spChg>
        <pc:spChg chg="add mod">
          <ac:chgData name="Ameena Pirbhai" userId="835a2cf6-1d70-4fe5-84f0-b47b0b7e9bd1" providerId="ADAL" clId="{AAAE1995-4396-1846-A98F-116EFB942EC2}" dt="2022-01-24T20:47:38.824" v="8299" actId="1076"/>
          <ac:spMkLst>
            <pc:docMk/>
            <pc:sldMk cId="2338027096" sldId="2145705482"/>
            <ac:spMk id="13" creationId="{AB3F577C-E196-A341-B041-C34B5FB43B1B}"/>
          </ac:spMkLst>
        </pc:spChg>
        <pc:spChg chg="add mod">
          <ac:chgData name="Ameena Pirbhai" userId="835a2cf6-1d70-4fe5-84f0-b47b0b7e9bd1" providerId="ADAL" clId="{AAAE1995-4396-1846-A98F-116EFB942EC2}" dt="2022-01-24T20:47:38.824" v="8299" actId="1076"/>
          <ac:spMkLst>
            <pc:docMk/>
            <pc:sldMk cId="2338027096" sldId="2145705482"/>
            <ac:spMk id="14" creationId="{742AF476-A2E9-8A44-B536-D5A41275530F}"/>
          </ac:spMkLst>
        </pc:spChg>
        <pc:spChg chg="add mod">
          <ac:chgData name="Ameena Pirbhai" userId="835a2cf6-1d70-4fe5-84f0-b47b0b7e9bd1" providerId="ADAL" clId="{AAAE1995-4396-1846-A98F-116EFB942EC2}" dt="2022-01-24T20:47:38.824" v="8299" actId="1076"/>
          <ac:spMkLst>
            <pc:docMk/>
            <pc:sldMk cId="2338027096" sldId="2145705482"/>
            <ac:spMk id="15" creationId="{A6C2C07C-9CB8-374B-95EA-EB3C347A090D}"/>
          </ac:spMkLst>
        </pc:spChg>
        <pc:spChg chg="add del mod">
          <ac:chgData name="Ameena Pirbhai" userId="835a2cf6-1d70-4fe5-84f0-b47b0b7e9bd1" providerId="ADAL" clId="{AAAE1995-4396-1846-A98F-116EFB942EC2}" dt="2022-01-24T23:59:16.567" v="8964" actId="478"/>
          <ac:spMkLst>
            <pc:docMk/>
            <pc:sldMk cId="2338027096" sldId="2145705482"/>
            <ac:spMk id="16" creationId="{5DBB27C6-2D53-3941-8AC6-9736A0839C76}"/>
          </ac:spMkLst>
        </pc:spChg>
        <pc:spChg chg="add mod">
          <ac:chgData name="Ameena Pirbhai" userId="835a2cf6-1d70-4fe5-84f0-b47b0b7e9bd1" providerId="ADAL" clId="{AAAE1995-4396-1846-A98F-116EFB942EC2}" dt="2022-01-24T21:41:11.816" v="8487" actId="113"/>
          <ac:spMkLst>
            <pc:docMk/>
            <pc:sldMk cId="2338027096" sldId="2145705482"/>
            <ac:spMk id="69" creationId="{49C29B92-FAB6-2944-851D-9C6C97D12CE5}"/>
          </ac:spMkLst>
        </pc:spChg>
        <pc:spChg chg="add mod">
          <ac:chgData name="Ameena Pirbhai" userId="835a2cf6-1d70-4fe5-84f0-b47b0b7e9bd1" providerId="ADAL" clId="{AAAE1995-4396-1846-A98F-116EFB942EC2}" dt="2022-01-24T21:41:11.816" v="8487" actId="113"/>
          <ac:spMkLst>
            <pc:docMk/>
            <pc:sldMk cId="2338027096" sldId="2145705482"/>
            <ac:spMk id="71" creationId="{67539D79-C69B-4248-927C-372AC12DEBE4}"/>
          </ac:spMkLst>
        </pc:spChg>
        <pc:spChg chg="add mod">
          <ac:chgData name="Ameena Pirbhai" userId="835a2cf6-1d70-4fe5-84f0-b47b0b7e9bd1" providerId="ADAL" clId="{AAAE1995-4396-1846-A98F-116EFB942EC2}" dt="2022-01-24T21:41:11.816" v="8487" actId="113"/>
          <ac:spMkLst>
            <pc:docMk/>
            <pc:sldMk cId="2338027096" sldId="2145705482"/>
            <ac:spMk id="72" creationId="{3A98D8BB-A1B0-2C41-A92E-3E2F9A15EAD1}"/>
          </ac:spMkLst>
        </pc:spChg>
        <pc:spChg chg="add mod">
          <ac:chgData name="Ameena Pirbhai" userId="835a2cf6-1d70-4fe5-84f0-b47b0b7e9bd1" providerId="ADAL" clId="{AAAE1995-4396-1846-A98F-116EFB942EC2}" dt="2022-01-24T21:41:11.816" v="8487" actId="113"/>
          <ac:spMkLst>
            <pc:docMk/>
            <pc:sldMk cId="2338027096" sldId="2145705482"/>
            <ac:spMk id="73" creationId="{76C38E34-4B6E-D348-BBCF-A0734DF9BB5E}"/>
          </ac:spMkLst>
        </pc:spChg>
        <pc:spChg chg="add mod">
          <ac:chgData name="Ameena Pirbhai" userId="835a2cf6-1d70-4fe5-84f0-b47b0b7e9bd1" providerId="ADAL" clId="{AAAE1995-4396-1846-A98F-116EFB942EC2}" dt="2022-01-24T22:13:10.398" v="8577" actId="17032"/>
          <ac:spMkLst>
            <pc:docMk/>
            <pc:sldMk cId="2338027096" sldId="2145705482"/>
            <ac:spMk id="74" creationId="{0AEC83D0-F2B5-7943-808E-5F6307B85BD6}"/>
          </ac:spMkLst>
        </pc:spChg>
        <pc:spChg chg="add del mod">
          <ac:chgData name="Ameena Pirbhai" userId="835a2cf6-1d70-4fe5-84f0-b47b0b7e9bd1" providerId="ADAL" clId="{AAAE1995-4396-1846-A98F-116EFB942EC2}" dt="2022-01-24T20:51:38.928" v="8311" actId="478"/>
          <ac:spMkLst>
            <pc:docMk/>
            <pc:sldMk cId="2338027096" sldId="2145705482"/>
            <ac:spMk id="79" creationId="{34F2FB69-F269-B04C-8044-E0346FE8E93B}"/>
          </ac:spMkLst>
        </pc:spChg>
        <pc:spChg chg="add del mod">
          <ac:chgData name="Ameena Pirbhai" userId="835a2cf6-1d70-4fe5-84f0-b47b0b7e9bd1" providerId="ADAL" clId="{AAAE1995-4396-1846-A98F-116EFB942EC2}" dt="2022-01-24T20:52:29.203" v="8316" actId="478"/>
          <ac:spMkLst>
            <pc:docMk/>
            <pc:sldMk cId="2338027096" sldId="2145705482"/>
            <ac:spMk id="80" creationId="{4C12BDEE-19D8-C240-8143-850E18F93A91}"/>
          </ac:spMkLst>
        </pc:spChg>
        <pc:spChg chg="add del">
          <ac:chgData name="Ameena Pirbhai" userId="835a2cf6-1d70-4fe5-84f0-b47b0b7e9bd1" providerId="ADAL" clId="{AAAE1995-4396-1846-A98F-116EFB942EC2}" dt="2022-01-24T20:53:22.901" v="8318" actId="478"/>
          <ac:spMkLst>
            <pc:docMk/>
            <pc:sldMk cId="2338027096" sldId="2145705482"/>
            <ac:spMk id="81" creationId="{898E9EC3-CC8A-DC48-AE0E-BC2D1DB981B4}"/>
          </ac:spMkLst>
        </pc:spChg>
        <pc:spChg chg="add del">
          <ac:chgData name="Ameena Pirbhai" userId="835a2cf6-1d70-4fe5-84f0-b47b0b7e9bd1" providerId="ADAL" clId="{AAAE1995-4396-1846-A98F-116EFB942EC2}" dt="2022-01-24T20:53:58.454" v="8320" actId="478"/>
          <ac:spMkLst>
            <pc:docMk/>
            <pc:sldMk cId="2338027096" sldId="2145705482"/>
            <ac:spMk id="82" creationId="{0BB644F3-C37A-2140-83E5-70DBE0594A23}"/>
          </ac:spMkLst>
        </pc:spChg>
        <pc:spChg chg="add mod">
          <ac:chgData name="Ameena Pirbhai" userId="835a2cf6-1d70-4fe5-84f0-b47b0b7e9bd1" providerId="ADAL" clId="{AAAE1995-4396-1846-A98F-116EFB942EC2}" dt="2022-01-24T21:42:11.164" v="8489" actId="20577"/>
          <ac:spMkLst>
            <pc:docMk/>
            <pc:sldMk cId="2338027096" sldId="2145705482"/>
            <ac:spMk id="192" creationId="{A283A181-230E-1746-9C3B-C10163B4D736}"/>
          </ac:spMkLst>
        </pc:spChg>
        <pc:spChg chg="add del mod">
          <ac:chgData name="Ameena Pirbhai" userId="835a2cf6-1d70-4fe5-84f0-b47b0b7e9bd1" providerId="ADAL" clId="{AAAE1995-4396-1846-A98F-116EFB942EC2}" dt="2022-01-24T23:55:52.618" v="8876" actId="207"/>
          <ac:spMkLst>
            <pc:docMk/>
            <pc:sldMk cId="2338027096" sldId="2145705482"/>
            <ac:spMk id="193" creationId="{650DE94D-7D33-CF4D-A689-3872E9264C1E}"/>
          </ac:spMkLst>
        </pc:spChg>
        <pc:spChg chg="add mod topLvl">
          <ac:chgData name="Ameena Pirbhai" userId="835a2cf6-1d70-4fe5-84f0-b47b0b7e9bd1" providerId="ADAL" clId="{AAAE1995-4396-1846-A98F-116EFB942EC2}" dt="2022-01-24T23:53:33.002" v="8868" actId="692"/>
          <ac:spMkLst>
            <pc:docMk/>
            <pc:sldMk cId="2338027096" sldId="2145705482"/>
            <ac:spMk id="194" creationId="{D077566D-B4E2-4C4F-9E0A-138F71BBF9F8}"/>
          </ac:spMkLst>
        </pc:spChg>
        <pc:spChg chg="add mod topLvl">
          <ac:chgData name="Ameena Pirbhai" userId="835a2cf6-1d70-4fe5-84f0-b47b0b7e9bd1" providerId="ADAL" clId="{AAAE1995-4396-1846-A98F-116EFB942EC2}" dt="2022-01-24T23:53:48.622" v="8870" actId="692"/>
          <ac:spMkLst>
            <pc:docMk/>
            <pc:sldMk cId="2338027096" sldId="2145705482"/>
            <ac:spMk id="195" creationId="{3229A2BA-6F10-6344-BF1F-971F48DF30EB}"/>
          </ac:spMkLst>
        </pc:spChg>
        <pc:spChg chg="add del mod">
          <ac:chgData name="Ameena Pirbhai" userId="835a2cf6-1d70-4fe5-84f0-b47b0b7e9bd1" providerId="ADAL" clId="{AAAE1995-4396-1846-A98F-116EFB942EC2}" dt="2022-01-24T22:03:19.356" v="8513" actId="478"/>
          <ac:spMkLst>
            <pc:docMk/>
            <pc:sldMk cId="2338027096" sldId="2145705482"/>
            <ac:spMk id="196" creationId="{58E14FFA-9FF5-AF4D-AF1C-4C404702BE2F}"/>
          </ac:spMkLst>
        </pc:spChg>
        <pc:spChg chg="add mod topLvl">
          <ac:chgData name="Ameena Pirbhai" userId="835a2cf6-1d70-4fe5-84f0-b47b0b7e9bd1" providerId="ADAL" clId="{AAAE1995-4396-1846-A98F-116EFB942EC2}" dt="2022-01-24T23:54:25.403" v="8873" actId="692"/>
          <ac:spMkLst>
            <pc:docMk/>
            <pc:sldMk cId="2338027096" sldId="2145705482"/>
            <ac:spMk id="197" creationId="{32EFEBDD-32F0-4045-866C-3E2FD1FF1A44}"/>
          </ac:spMkLst>
        </pc:spChg>
        <pc:spChg chg="add mod topLvl">
          <ac:chgData name="Ameena Pirbhai" userId="835a2cf6-1d70-4fe5-84f0-b47b0b7e9bd1" providerId="ADAL" clId="{AAAE1995-4396-1846-A98F-116EFB942EC2}" dt="2022-01-24T23:54:25.403" v="8873" actId="692"/>
          <ac:spMkLst>
            <pc:docMk/>
            <pc:sldMk cId="2338027096" sldId="2145705482"/>
            <ac:spMk id="198" creationId="{7F04F937-BFFA-EC48-B37C-91A7EC6A7FF7}"/>
          </ac:spMkLst>
        </pc:spChg>
        <pc:spChg chg="add del mod">
          <ac:chgData name="Ameena Pirbhai" userId="835a2cf6-1d70-4fe5-84f0-b47b0b7e9bd1" providerId="ADAL" clId="{AAAE1995-4396-1846-A98F-116EFB942EC2}" dt="2022-01-24T23:08:47.978" v="8622" actId="478"/>
          <ac:spMkLst>
            <pc:docMk/>
            <pc:sldMk cId="2338027096" sldId="2145705482"/>
            <ac:spMk id="199" creationId="{7350E82A-64E1-434F-B574-9CBD706158A2}"/>
          </ac:spMkLst>
        </pc:spChg>
        <pc:spChg chg="add del mod topLvl">
          <ac:chgData name="Ameena Pirbhai" userId="835a2cf6-1d70-4fe5-84f0-b47b0b7e9bd1" providerId="ADAL" clId="{AAAE1995-4396-1846-A98F-116EFB942EC2}" dt="2022-01-24T23:54:25.403" v="8873" actId="692"/>
          <ac:spMkLst>
            <pc:docMk/>
            <pc:sldMk cId="2338027096" sldId="2145705482"/>
            <ac:spMk id="200" creationId="{DE6D6692-142C-7D4A-9B36-552DF001BF36}"/>
          </ac:spMkLst>
        </pc:spChg>
        <pc:spChg chg="add mod topLvl">
          <ac:chgData name="Ameena Pirbhai" userId="835a2cf6-1d70-4fe5-84f0-b47b0b7e9bd1" providerId="ADAL" clId="{AAAE1995-4396-1846-A98F-116EFB942EC2}" dt="2022-01-24T23:54:25.403" v="8873" actId="692"/>
          <ac:spMkLst>
            <pc:docMk/>
            <pc:sldMk cId="2338027096" sldId="2145705482"/>
            <ac:spMk id="201" creationId="{B0A2E47D-CD18-B84D-8CBA-01E2C9E149EF}"/>
          </ac:spMkLst>
        </pc:spChg>
        <pc:spChg chg="add mod topLvl">
          <ac:chgData name="Ameena Pirbhai" userId="835a2cf6-1d70-4fe5-84f0-b47b0b7e9bd1" providerId="ADAL" clId="{AAAE1995-4396-1846-A98F-116EFB942EC2}" dt="2022-01-24T23:53:39.909" v="8869" actId="692"/>
          <ac:spMkLst>
            <pc:docMk/>
            <pc:sldMk cId="2338027096" sldId="2145705482"/>
            <ac:spMk id="203" creationId="{DB05DBDB-3F1D-E745-9342-DC8FEC752D9A}"/>
          </ac:spMkLst>
        </pc:spChg>
        <pc:spChg chg="add del mod">
          <ac:chgData name="Ameena Pirbhai" userId="835a2cf6-1d70-4fe5-84f0-b47b0b7e9bd1" providerId="ADAL" clId="{AAAE1995-4396-1846-A98F-116EFB942EC2}" dt="2022-01-24T23:16:13.900" v="8662" actId="478"/>
          <ac:spMkLst>
            <pc:docMk/>
            <pc:sldMk cId="2338027096" sldId="2145705482"/>
            <ac:spMk id="204" creationId="{B5A67234-04D9-F048-B600-2F6A34721BE2}"/>
          </ac:spMkLst>
        </pc:spChg>
        <pc:spChg chg="add mod topLvl">
          <ac:chgData name="Ameena Pirbhai" userId="835a2cf6-1d70-4fe5-84f0-b47b0b7e9bd1" providerId="ADAL" clId="{AAAE1995-4396-1846-A98F-116EFB942EC2}" dt="2022-01-24T23:53:54.937" v="8871" actId="692"/>
          <ac:spMkLst>
            <pc:docMk/>
            <pc:sldMk cId="2338027096" sldId="2145705482"/>
            <ac:spMk id="205" creationId="{35EB6CF9-2C42-8B4A-BD90-DF88BDDF5C57}"/>
          </ac:spMkLst>
        </pc:spChg>
        <pc:spChg chg="add mod">
          <ac:chgData name="Ameena Pirbhai" userId="835a2cf6-1d70-4fe5-84f0-b47b0b7e9bd1" providerId="ADAL" clId="{AAAE1995-4396-1846-A98F-116EFB942EC2}" dt="2022-01-24T23:58:46.665" v="8963" actId="255"/>
          <ac:spMkLst>
            <pc:docMk/>
            <pc:sldMk cId="2338027096" sldId="2145705482"/>
            <ac:spMk id="293" creationId="{4944AA5C-E5F5-A14A-9D37-01E6743905B4}"/>
          </ac:spMkLst>
        </pc:spChg>
        <pc:grpChg chg="add del">
          <ac:chgData name="Ameena Pirbhai" userId="835a2cf6-1d70-4fe5-84f0-b47b0b7e9bd1" providerId="ADAL" clId="{AAAE1995-4396-1846-A98F-116EFB942EC2}" dt="2022-01-24T21:17:48.340" v="8378" actId="478"/>
          <ac:grpSpMkLst>
            <pc:docMk/>
            <pc:sldMk cId="2338027096" sldId="2145705482"/>
            <ac:grpSpMk id="94" creationId="{A145D81A-872A-9C49-BAAF-90EFF11D2A13}"/>
          </ac:grpSpMkLst>
        </pc:grpChg>
        <pc:grpChg chg="add del mod">
          <ac:chgData name="Ameena Pirbhai" userId="835a2cf6-1d70-4fe5-84f0-b47b0b7e9bd1" providerId="ADAL" clId="{AAAE1995-4396-1846-A98F-116EFB942EC2}" dt="2022-01-24T21:00:00.436" v="8349" actId="165"/>
          <ac:grpSpMkLst>
            <pc:docMk/>
            <pc:sldMk cId="2338027096" sldId="2145705482"/>
            <ac:grpSpMk id="95" creationId="{387C63E1-61C9-9C48-A8AA-69BC1B3584AC}"/>
          </ac:grpSpMkLst>
        </pc:grpChg>
        <pc:grpChg chg="add del">
          <ac:chgData name="Ameena Pirbhai" userId="835a2cf6-1d70-4fe5-84f0-b47b0b7e9bd1" providerId="ADAL" clId="{AAAE1995-4396-1846-A98F-116EFB942EC2}" dt="2022-01-24T21:16:12.763" v="8365" actId="165"/>
          <ac:grpSpMkLst>
            <pc:docMk/>
            <pc:sldMk cId="2338027096" sldId="2145705482"/>
            <ac:grpSpMk id="103" creationId="{F3DFD806-D39D-3145-96E8-57AF7266B07A}"/>
          </ac:grpSpMkLst>
        </pc:grpChg>
        <pc:grpChg chg="add del mod">
          <ac:chgData name="Ameena Pirbhai" userId="835a2cf6-1d70-4fe5-84f0-b47b0b7e9bd1" providerId="ADAL" clId="{AAAE1995-4396-1846-A98F-116EFB942EC2}" dt="2022-01-24T21:03:56.361" v="8356" actId="165"/>
          <ac:grpSpMkLst>
            <pc:docMk/>
            <pc:sldMk cId="2338027096" sldId="2145705482"/>
            <ac:grpSpMk id="106" creationId="{55E588DC-FD3C-B446-B1DB-458A07714A18}"/>
          </ac:grpSpMkLst>
        </pc:grpChg>
        <pc:grpChg chg="add del mod">
          <ac:chgData name="Ameena Pirbhai" userId="835a2cf6-1d70-4fe5-84f0-b47b0b7e9bd1" providerId="ADAL" clId="{AAAE1995-4396-1846-A98F-116EFB942EC2}" dt="2022-01-24T23:29:49.168" v="8718" actId="165"/>
          <ac:grpSpMkLst>
            <pc:docMk/>
            <pc:sldMk cId="2338027096" sldId="2145705482"/>
            <ac:grpSpMk id="202" creationId="{CF139EBC-F051-2145-98BF-5524F9809C80}"/>
          </ac:grpSpMkLst>
        </pc:grpChg>
        <pc:grpChg chg="add del">
          <ac:chgData name="Ameena Pirbhai" userId="835a2cf6-1d70-4fe5-84f0-b47b0b7e9bd1" providerId="ADAL" clId="{AAAE1995-4396-1846-A98F-116EFB942EC2}" dt="2022-01-24T23:33:20.464" v="8742" actId="165"/>
          <ac:grpSpMkLst>
            <pc:docMk/>
            <pc:sldMk cId="2338027096" sldId="2145705482"/>
            <ac:grpSpMk id="206" creationId="{5FEA9B82-C6C5-1C42-847A-15FAE2317693}"/>
          </ac:grpSpMkLst>
        </pc:grpChg>
        <pc:grpChg chg="add del mod">
          <ac:chgData name="Ameena Pirbhai" userId="835a2cf6-1d70-4fe5-84f0-b47b0b7e9bd1" providerId="ADAL" clId="{AAAE1995-4396-1846-A98F-116EFB942EC2}" dt="2022-01-24T23:34:59.431" v="8752" actId="165"/>
          <ac:grpSpMkLst>
            <pc:docMk/>
            <pc:sldMk cId="2338027096" sldId="2145705482"/>
            <ac:grpSpMk id="207" creationId="{CAC34479-2472-5946-B5F0-651A9C6D6B54}"/>
          </ac:grpSpMkLst>
        </pc:grpChg>
        <pc:grpChg chg="add">
          <ac:chgData name="Ameena Pirbhai" userId="835a2cf6-1d70-4fe5-84f0-b47b0b7e9bd1" providerId="ADAL" clId="{AAAE1995-4396-1846-A98F-116EFB942EC2}" dt="2022-01-24T23:28:30.928" v="8712" actId="164"/>
          <ac:grpSpMkLst>
            <pc:docMk/>
            <pc:sldMk cId="2338027096" sldId="2145705482"/>
            <ac:grpSpMk id="212" creationId="{BED1D026-1875-724B-B099-B94A0B7C7589}"/>
          </ac:grpSpMkLst>
        </pc:grpChg>
        <pc:grpChg chg="add">
          <ac:chgData name="Ameena Pirbhai" userId="835a2cf6-1d70-4fe5-84f0-b47b0b7e9bd1" providerId="ADAL" clId="{AAAE1995-4396-1846-A98F-116EFB942EC2}" dt="2022-01-24T23:33:51.308" v="8749" actId="164"/>
          <ac:grpSpMkLst>
            <pc:docMk/>
            <pc:sldMk cId="2338027096" sldId="2145705482"/>
            <ac:grpSpMk id="213" creationId="{3C7CF351-9A8E-424B-96CB-35596519B81E}"/>
          </ac:grpSpMkLst>
        </pc:grpChg>
        <pc:grpChg chg="add mod topLvl">
          <ac:chgData name="Ameena Pirbhai" userId="835a2cf6-1d70-4fe5-84f0-b47b0b7e9bd1" providerId="ADAL" clId="{AAAE1995-4396-1846-A98F-116EFB942EC2}" dt="2022-01-24T23:56:41.969" v="8881" actId="1076"/>
          <ac:grpSpMkLst>
            <pc:docMk/>
            <pc:sldMk cId="2338027096" sldId="2145705482"/>
            <ac:grpSpMk id="214" creationId="{DBD5C72E-4524-D84C-9D9A-D9CC744ED776}"/>
          </ac:grpSpMkLst>
        </pc:grpChg>
        <pc:grpChg chg="add del">
          <ac:chgData name="Ameena Pirbhai" userId="835a2cf6-1d70-4fe5-84f0-b47b0b7e9bd1" providerId="ADAL" clId="{AAAE1995-4396-1846-A98F-116EFB942EC2}" dt="2022-01-24T23:54:12.382" v="8872" actId="165"/>
          <ac:grpSpMkLst>
            <pc:docMk/>
            <pc:sldMk cId="2338027096" sldId="2145705482"/>
            <ac:grpSpMk id="215" creationId="{A863A383-5157-1647-8977-5028ED9D9C9A}"/>
          </ac:grpSpMkLst>
        </pc:grpChg>
        <pc:grpChg chg="add">
          <ac:chgData name="Ameena Pirbhai" userId="835a2cf6-1d70-4fe5-84f0-b47b0b7e9bd1" providerId="ADAL" clId="{AAAE1995-4396-1846-A98F-116EFB942EC2}" dt="2022-01-24T23:35:33.969" v="8754" actId="164"/>
          <ac:grpSpMkLst>
            <pc:docMk/>
            <pc:sldMk cId="2338027096" sldId="2145705482"/>
            <ac:grpSpMk id="216" creationId="{F83D7513-BF24-2B48-84E6-270796799732}"/>
          </ac:grpSpMkLst>
        </pc:grpChg>
        <pc:grpChg chg="add">
          <ac:chgData name="Ameena Pirbhai" userId="835a2cf6-1d70-4fe5-84f0-b47b0b7e9bd1" providerId="ADAL" clId="{AAAE1995-4396-1846-A98F-116EFB942EC2}" dt="2022-01-24T23:35:41.253" v="8755" actId="164"/>
          <ac:grpSpMkLst>
            <pc:docMk/>
            <pc:sldMk cId="2338027096" sldId="2145705482"/>
            <ac:grpSpMk id="217" creationId="{6C2653F8-04AB-2B43-BD58-BD8214034086}"/>
          </ac:grpSpMkLst>
        </pc:grpChg>
        <pc:grpChg chg="add del mod">
          <ac:chgData name="Ameena Pirbhai" userId="835a2cf6-1d70-4fe5-84f0-b47b0b7e9bd1" providerId="ADAL" clId="{AAAE1995-4396-1846-A98F-116EFB942EC2}" dt="2022-01-25T00:00:24.956" v="8971" actId="21"/>
          <ac:grpSpMkLst>
            <pc:docMk/>
            <pc:sldMk cId="2338027096" sldId="2145705482"/>
            <ac:grpSpMk id="294" creationId="{B2887942-60B7-C04D-90E8-44371CDBDFBB}"/>
          </ac:grpSpMkLst>
        </pc:grpChg>
        <pc:picChg chg="add mod">
          <ac:chgData name="Ameena Pirbhai" userId="835a2cf6-1d70-4fe5-84f0-b47b0b7e9bd1" providerId="ADAL" clId="{AAAE1995-4396-1846-A98F-116EFB942EC2}" dt="2022-01-25T00:00:01.283" v="8970" actId="1076"/>
          <ac:picMkLst>
            <pc:docMk/>
            <pc:sldMk cId="2338027096" sldId="2145705482"/>
            <ac:picMk id="3" creationId="{47D44633-687D-2D47-94C1-E381CA289197}"/>
          </ac:picMkLst>
        </pc:picChg>
        <pc:picChg chg="add mod">
          <ac:chgData name="Ameena Pirbhai" userId="835a2cf6-1d70-4fe5-84f0-b47b0b7e9bd1" providerId="ADAL" clId="{AAAE1995-4396-1846-A98F-116EFB942EC2}" dt="2022-01-24T23:53:09.089" v="8866" actId="2085"/>
          <ac:picMkLst>
            <pc:docMk/>
            <pc:sldMk cId="2338027096" sldId="2145705482"/>
            <ac:picMk id="208" creationId="{A1D12D87-D56A-194C-8AE9-7D39B7A8C5DA}"/>
          </ac:picMkLst>
        </pc:picChg>
        <pc:picChg chg="add mod topLvl">
          <ac:chgData name="Ameena Pirbhai" userId="835a2cf6-1d70-4fe5-84f0-b47b0b7e9bd1" providerId="ADAL" clId="{AAAE1995-4396-1846-A98F-116EFB942EC2}" dt="2022-01-24T23:54:12.382" v="8872" actId="165"/>
          <ac:picMkLst>
            <pc:docMk/>
            <pc:sldMk cId="2338027096" sldId="2145705482"/>
            <ac:picMk id="209" creationId="{AF9CB4B3-3DE2-4546-ADA4-995E6B989C8D}"/>
          </ac:picMkLst>
        </pc:picChg>
        <pc:picChg chg="add mod modCrop">
          <ac:chgData name="Ameena Pirbhai" userId="835a2cf6-1d70-4fe5-84f0-b47b0b7e9bd1" providerId="ADAL" clId="{AAAE1995-4396-1846-A98F-116EFB942EC2}" dt="2022-01-24T23:52:52.106" v="8863" actId="2085"/>
          <ac:picMkLst>
            <pc:docMk/>
            <pc:sldMk cId="2338027096" sldId="2145705482"/>
            <ac:picMk id="210" creationId="{BDF08130-B7EF-FA49-B720-1F65A8CA17B1}"/>
          </ac:picMkLst>
        </pc:picChg>
        <pc:picChg chg="add mod">
          <ac:chgData name="Ameena Pirbhai" userId="835a2cf6-1d70-4fe5-84f0-b47b0b7e9bd1" providerId="ADAL" clId="{AAAE1995-4396-1846-A98F-116EFB942EC2}" dt="2022-01-24T23:52:52.106" v="8863" actId="2085"/>
          <ac:picMkLst>
            <pc:docMk/>
            <pc:sldMk cId="2338027096" sldId="2145705482"/>
            <ac:picMk id="211" creationId="{99B3BB0C-AE78-5742-887B-0F68FD7953FA}"/>
          </ac:picMkLst>
        </pc:picChg>
        <pc:cxnChg chg="add mod">
          <ac:chgData name="Ameena Pirbhai" userId="835a2cf6-1d70-4fe5-84f0-b47b0b7e9bd1" providerId="ADAL" clId="{AAAE1995-4396-1846-A98F-116EFB942EC2}" dt="2022-01-25T00:00:24.956" v="8971" actId="21"/>
          <ac:cxnSpMkLst>
            <pc:docMk/>
            <pc:sldMk cId="2338027096" sldId="2145705482"/>
            <ac:cxnSpMk id="18" creationId="{0D25EDD0-68E0-B94E-B39D-93F9A1943D77}"/>
          </ac:cxnSpMkLst>
        </pc:cxnChg>
        <pc:cxnChg chg="add mod">
          <ac:chgData name="Ameena Pirbhai" userId="835a2cf6-1d70-4fe5-84f0-b47b0b7e9bd1" providerId="ADAL" clId="{AAAE1995-4396-1846-A98F-116EFB942EC2}" dt="2022-01-25T00:00:24.956" v="8971" actId="21"/>
          <ac:cxnSpMkLst>
            <pc:docMk/>
            <pc:sldMk cId="2338027096" sldId="2145705482"/>
            <ac:cxnSpMk id="20" creationId="{D1448C69-DE0F-674F-BE6C-BDC01BA30922}"/>
          </ac:cxnSpMkLst>
        </pc:cxnChg>
        <pc:cxnChg chg="add mod">
          <ac:chgData name="Ameena Pirbhai" userId="835a2cf6-1d70-4fe5-84f0-b47b0b7e9bd1" providerId="ADAL" clId="{AAAE1995-4396-1846-A98F-116EFB942EC2}" dt="2022-01-25T00:00:24.956" v="8971" actId="21"/>
          <ac:cxnSpMkLst>
            <pc:docMk/>
            <pc:sldMk cId="2338027096" sldId="2145705482"/>
            <ac:cxnSpMk id="22" creationId="{3400B277-DB6F-9B4F-9B13-C6A1C0171E83}"/>
          </ac:cxnSpMkLst>
        </pc:cxnChg>
        <pc:cxnChg chg="add mod">
          <ac:chgData name="Ameena Pirbhai" userId="835a2cf6-1d70-4fe5-84f0-b47b0b7e9bd1" providerId="ADAL" clId="{AAAE1995-4396-1846-A98F-116EFB942EC2}" dt="2022-01-25T00:00:24.956" v="8971" actId="21"/>
          <ac:cxnSpMkLst>
            <pc:docMk/>
            <pc:sldMk cId="2338027096" sldId="2145705482"/>
            <ac:cxnSpMk id="24" creationId="{A3B1286A-0157-1E4B-A309-FB7B7DA4E6E9}"/>
          </ac:cxnSpMkLst>
        </pc:cxnChg>
        <pc:cxnChg chg="add mod">
          <ac:chgData name="Ameena Pirbhai" userId="835a2cf6-1d70-4fe5-84f0-b47b0b7e9bd1" providerId="ADAL" clId="{AAAE1995-4396-1846-A98F-116EFB942EC2}" dt="2022-01-25T00:00:24.956" v="8971" actId="21"/>
          <ac:cxnSpMkLst>
            <pc:docMk/>
            <pc:sldMk cId="2338027096" sldId="2145705482"/>
            <ac:cxnSpMk id="26" creationId="{20182DB7-440E-244D-A20C-F55DEC2C8F6D}"/>
          </ac:cxnSpMkLst>
        </pc:cxnChg>
        <pc:cxnChg chg="add mod">
          <ac:chgData name="Ameena Pirbhai" userId="835a2cf6-1d70-4fe5-84f0-b47b0b7e9bd1" providerId="ADAL" clId="{AAAE1995-4396-1846-A98F-116EFB942EC2}" dt="2022-01-25T00:00:24.956" v="8971" actId="21"/>
          <ac:cxnSpMkLst>
            <pc:docMk/>
            <pc:sldMk cId="2338027096" sldId="2145705482"/>
            <ac:cxnSpMk id="28" creationId="{33D6B53A-57BF-984A-94AF-F4F7A8244BFA}"/>
          </ac:cxnSpMkLst>
        </pc:cxnChg>
        <pc:cxnChg chg="add mod">
          <ac:chgData name="Ameena Pirbhai" userId="835a2cf6-1d70-4fe5-84f0-b47b0b7e9bd1" providerId="ADAL" clId="{AAAE1995-4396-1846-A98F-116EFB942EC2}" dt="2022-01-25T00:00:24.956" v="8971" actId="21"/>
          <ac:cxnSpMkLst>
            <pc:docMk/>
            <pc:sldMk cId="2338027096" sldId="2145705482"/>
            <ac:cxnSpMk id="30" creationId="{1855C8CF-AF66-EC41-AC5E-DEAB60C4A809}"/>
          </ac:cxnSpMkLst>
        </pc:cxnChg>
        <pc:cxnChg chg="add mod">
          <ac:chgData name="Ameena Pirbhai" userId="835a2cf6-1d70-4fe5-84f0-b47b0b7e9bd1" providerId="ADAL" clId="{AAAE1995-4396-1846-A98F-116EFB942EC2}" dt="2022-01-25T00:00:24.956" v="8971" actId="21"/>
          <ac:cxnSpMkLst>
            <pc:docMk/>
            <pc:sldMk cId="2338027096" sldId="2145705482"/>
            <ac:cxnSpMk id="32" creationId="{CB965D23-342A-884E-AE06-112D5F3AB65B}"/>
          </ac:cxnSpMkLst>
        </pc:cxnChg>
        <pc:cxnChg chg="add mod">
          <ac:chgData name="Ameena Pirbhai" userId="835a2cf6-1d70-4fe5-84f0-b47b0b7e9bd1" providerId="ADAL" clId="{AAAE1995-4396-1846-A98F-116EFB942EC2}" dt="2022-01-25T00:00:24.956" v="8971" actId="21"/>
          <ac:cxnSpMkLst>
            <pc:docMk/>
            <pc:sldMk cId="2338027096" sldId="2145705482"/>
            <ac:cxnSpMk id="34" creationId="{4CFB51B3-9C50-A545-BFFE-02A95FED8ADD}"/>
          </ac:cxnSpMkLst>
        </pc:cxnChg>
        <pc:cxnChg chg="add mod">
          <ac:chgData name="Ameena Pirbhai" userId="835a2cf6-1d70-4fe5-84f0-b47b0b7e9bd1" providerId="ADAL" clId="{AAAE1995-4396-1846-A98F-116EFB942EC2}" dt="2022-01-25T00:00:24.956" v="8971" actId="21"/>
          <ac:cxnSpMkLst>
            <pc:docMk/>
            <pc:sldMk cId="2338027096" sldId="2145705482"/>
            <ac:cxnSpMk id="39" creationId="{9B68E97A-CA33-6145-872E-B5CC3DEAEC2B}"/>
          </ac:cxnSpMkLst>
        </pc:cxnChg>
        <pc:cxnChg chg="add mod">
          <ac:chgData name="Ameena Pirbhai" userId="835a2cf6-1d70-4fe5-84f0-b47b0b7e9bd1" providerId="ADAL" clId="{AAAE1995-4396-1846-A98F-116EFB942EC2}" dt="2022-01-25T00:00:24.956" v="8971" actId="21"/>
          <ac:cxnSpMkLst>
            <pc:docMk/>
            <pc:sldMk cId="2338027096" sldId="2145705482"/>
            <ac:cxnSpMk id="41" creationId="{81659C92-385B-BB4A-AD44-FE372B90B32D}"/>
          </ac:cxnSpMkLst>
        </pc:cxnChg>
        <pc:cxnChg chg="add mod">
          <ac:chgData name="Ameena Pirbhai" userId="835a2cf6-1d70-4fe5-84f0-b47b0b7e9bd1" providerId="ADAL" clId="{AAAE1995-4396-1846-A98F-116EFB942EC2}" dt="2022-01-25T00:00:24.956" v="8971" actId="21"/>
          <ac:cxnSpMkLst>
            <pc:docMk/>
            <pc:sldMk cId="2338027096" sldId="2145705482"/>
            <ac:cxnSpMk id="44" creationId="{76C0B52D-0F08-614B-A232-391840DE77A6}"/>
          </ac:cxnSpMkLst>
        </pc:cxnChg>
        <pc:cxnChg chg="add mod">
          <ac:chgData name="Ameena Pirbhai" userId="835a2cf6-1d70-4fe5-84f0-b47b0b7e9bd1" providerId="ADAL" clId="{AAAE1995-4396-1846-A98F-116EFB942EC2}" dt="2022-01-25T00:00:24.956" v="8971" actId="21"/>
          <ac:cxnSpMkLst>
            <pc:docMk/>
            <pc:sldMk cId="2338027096" sldId="2145705482"/>
            <ac:cxnSpMk id="46" creationId="{63E8283B-8204-3241-A6D8-EC0F1FE9FCAF}"/>
          </ac:cxnSpMkLst>
        </pc:cxnChg>
        <pc:cxnChg chg="add mod">
          <ac:chgData name="Ameena Pirbhai" userId="835a2cf6-1d70-4fe5-84f0-b47b0b7e9bd1" providerId="ADAL" clId="{AAAE1995-4396-1846-A98F-116EFB942EC2}" dt="2022-01-25T00:00:24.956" v="8971" actId="21"/>
          <ac:cxnSpMkLst>
            <pc:docMk/>
            <pc:sldMk cId="2338027096" sldId="2145705482"/>
            <ac:cxnSpMk id="48" creationId="{8F16027C-8844-364C-B1DD-EBE9A684E7D4}"/>
          </ac:cxnSpMkLst>
        </pc:cxnChg>
        <pc:cxnChg chg="add mod">
          <ac:chgData name="Ameena Pirbhai" userId="835a2cf6-1d70-4fe5-84f0-b47b0b7e9bd1" providerId="ADAL" clId="{AAAE1995-4396-1846-A98F-116EFB942EC2}" dt="2022-01-25T00:00:24.956" v="8971" actId="21"/>
          <ac:cxnSpMkLst>
            <pc:docMk/>
            <pc:sldMk cId="2338027096" sldId="2145705482"/>
            <ac:cxnSpMk id="50" creationId="{EA92A272-4D04-A346-B7BD-281328B502D6}"/>
          </ac:cxnSpMkLst>
        </pc:cxnChg>
        <pc:cxnChg chg="add mod">
          <ac:chgData name="Ameena Pirbhai" userId="835a2cf6-1d70-4fe5-84f0-b47b0b7e9bd1" providerId="ADAL" clId="{AAAE1995-4396-1846-A98F-116EFB942EC2}" dt="2022-01-25T00:00:24.956" v="8971" actId="21"/>
          <ac:cxnSpMkLst>
            <pc:docMk/>
            <pc:sldMk cId="2338027096" sldId="2145705482"/>
            <ac:cxnSpMk id="52" creationId="{71B41819-E6E4-C843-8382-615D2B44CD46}"/>
          </ac:cxnSpMkLst>
        </pc:cxnChg>
        <pc:cxnChg chg="add mod">
          <ac:chgData name="Ameena Pirbhai" userId="835a2cf6-1d70-4fe5-84f0-b47b0b7e9bd1" providerId="ADAL" clId="{AAAE1995-4396-1846-A98F-116EFB942EC2}" dt="2022-01-25T00:00:24.956" v="8971" actId="21"/>
          <ac:cxnSpMkLst>
            <pc:docMk/>
            <pc:sldMk cId="2338027096" sldId="2145705482"/>
            <ac:cxnSpMk id="53" creationId="{F636B389-E901-C649-ABB8-6983322DBAF3}"/>
          </ac:cxnSpMkLst>
        </pc:cxnChg>
        <pc:cxnChg chg="add mod">
          <ac:chgData name="Ameena Pirbhai" userId="835a2cf6-1d70-4fe5-84f0-b47b0b7e9bd1" providerId="ADAL" clId="{AAAE1995-4396-1846-A98F-116EFB942EC2}" dt="2022-01-25T00:00:24.956" v="8971" actId="21"/>
          <ac:cxnSpMkLst>
            <pc:docMk/>
            <pc:sldMk cId="2338027096" sldId="2145705482"/>
            <ac:cxnSpMk id="65" creationId="{24D45539-09BC-684D-B70B-B13C69A8D574}"/>
          </ac:cxnSpMkLst>
        </pc:cxnChg>
        <pc:cxnChg chg="add del mod">
          <ac:chgData name="Ameena Pirbhai" userId="835a2cf6-1d70-4fe5-84f0-b47b0b7e9bd1" providerId="ADAL" clId="{AAAE1995-4396-1846-A98F-116EFB942EC2}" dt="2022-01-24T20:47:38.824" v="8299" actId="1076"/>
          <ac:cxnSpMkLst>
            <pc:docMk/>
            <pc:sldMk cId="2338027096" sldId="2145705482"/>
            <ac:cxnSpMk id="70" creationId="{A2CF25CA-F5AC-FD41-8B25-CF244904CA17}"/>
          </ac:cxnSpMkLst>
        </pc:cxnChg>
        <pc:cxnChg chg="add mod">
          <ac:chgData name="Ameena Pirbhai" userId="835a2cf6-1d70-4fe5-84f0-b47b0b7e9bd1" providerId="ADAL" clId="{AAAE1995-4396-1846-A98F-116EFB942EC2}" dt="2022-01-24T21:17:48.340" v="8378" actId="478"/>
          <ac:cxnSpMkLst>
            <pc:docMk/>
            <pc:sldMk cId="2338027096" sldId="2145705482"/>
            <ac:cxnSpMk id="76" creationId="{820A346C-03A0-034E-938C-8EB85673BF4B}"/>
          </ac:cxnSpMkLst>
        </pc:cxnChg>
        <pc:cxnChg chg="add mod">
          <ac:chgData name="Ameena Pirbhai" userId="835a2cf6-1d70-4fe5-84f0-b47b0b7e9bd1" providerId="ADAL" clId="{AAAE1995-4396-1846-A98F-116EFB942EC2}" dt="2022-01-24T21:17:48.340" v="8378" actId="478"/>
          <ac:cxnSpMkLst>
            <pc:docMk/>
            <pc:sldMk cId="2338027096" sldId="2145705482"/>
            <ac:cxnSpMk id="84" creationId="{CEC928D8-9A9A-624F-B8F1-D968E181AA4E}"/>
          </ac:cxnSpMkLst>
        </pc:cxnChg>
        <pc:cxnChg chg="del mod topLvl">
          <ac:chgData name="Ameena Pirbhai" userId="835a2cf6-1d70-4fe5-84f0-b47b0b7e9bd1" providerId="ADAL" clId="{AAAE1995-4396-1846-A98F-116EFB942EC2}" dt="2022-01-24T21:16:28.721" v="8369" actId="478"/>
          <ac:cxnSpMkLst>
            <pc:docMk/>
            <pc:sldMk cId="2338027096" sldId="2145705482"/>
            <ac:cxnSpMk id="96" creationId="{AA04202C-96E7-4E4B-9683-5B199E3E5B0F}"/>
          </ac:cxnSpMkLst>
        </pc:cxnChg>
        <pc:cxnChg chg="del mod topLvl">
          <ac:chgData name="Ameena Pirbhai" userId="835a2cf6-1d70-4fe5-84f0-b47b0b7e9bd1" providerId="ADAL" clId="{AAAE1995-4396-1846-A98F-116EFB942EC2}" dt="2022-01-24T21:16:16.361" v="8366" actId="478"/>
          <ac:cxnSpMkLst>
            <pc:docMk/>
            <pc:sldMk cId="2338027096" sldId="2145705482"/>
            <ac:cxnSpMk id="97" creationId="{C50C2B36-F69A-6B43-A6FC-0355963779AF}"/>
          </ac:cxnSpMkLst>
        </pc:cxnChg>
        <pc:cxnChg chg="add del mod topLvl">
          <ac:chgData name="Ameena Pirbhai" userId="835a2cf6-1d70-4fe5-84f0-b47b0b7e9bd1" providerId="ADAL" clId="{AAAE1995-4396-1846-A98F-116EFB942EC2}" dt="2022-01-25T00:00:24.956" v="8971" actId="21"/>
          <ac:cxnSpMkLst>
            <pc:docMk/>
            <pc:sldMk cId="2338027096" sldId="2145705482"/>
            <ac:cxnSpMk id="107" creationId="{30834734-F153-8D44-BD39-8A8BF92A08FB}"/>
          </ac:cxnSpMkLst>
        </pc:cxnChg>
        <pc:cxnChg chg="add del mod topLvl">
          <ac:chgData name="Ameena Pirbhai" userId="835a2cf6-1d70-4fe5-84f0-b47b0b7e9bd1" providerId="ADAL" clId="{AAAE1995-4396-1846-A98F-116EFB942EC2}" dt="2022-01-24T21:15:53.297" v="8362" actId="478"/>
          <ac:cxnSpMkLst>
            <pc:docMk/>
            <pc:sldMk cId="2338027096" sldId="2145705482"/>
            <ac:cxnSpMk id="108" creationId="{6AC7E0B7-02AE-614A-A64B-B9829C9DECA5}"/>
          </ac:cxnSpMkLst>
        </pc:cxnChg>
        <pc:cxnChg chg="add mod">
          <ac:chgData name="Ameena Pirbhai" userId="835a2cf6-1d70-4fe5-84f0-b47b0b7e9bd1" providerId="ADAL" clId="{AAAE1995-4396-1846-A98F-116EFB942EC2}" dt="2022-01-25T00:00:24.956" v="8971" actId="21"/>
          <ac:cxnSpMkLst>
            <pc:docMk/>
            <pc:sldMk cId="2338027096" sldId="2145705482"/>
            <ac:cxnSpMk id="115" creationId="{02E6382A-C120-E547-907E-C064BB3D71C9}"/>
          </ac:cxnSpMkLst>
        </pc:cxnChg>
        <pc:cxnChg chg="add mod">
          <ac:chgData name="Ameena Pirbhai" userId="835a2cf6-1d70-4fe5-84f0-b47b0b7e9bd1" providerId="ADAL" clId="{AAAE1995-4396-1846-A98F-116EFB942EC2}" dt="2022-01-25T00:00:24.956" v="8971" actId="21"/>
          <ac:cxnSpMkLst>
            <pc:docMk/>
            <pc:sldMk cId="2338027096" sldId="2145705482"/>
            <ac:cxnSpMk id="129" creationId="{598164A3-FB2A-D14F-AE18-7E99527C53A8}"/>
          </ac:cxnSpMkLst>
        </pc:cxnChg>
        <pc:cxnChg chg="add mod">
          <ac:chgData name="Ameena Pirbhai" userId="835a2cf6-1d70-4fe5-84f0-b47b0b7e9bd1" providerId="ADAL" clId="{AAAE1995-4396-1846-A98F-116EFB942EC2}" dt="2022-01-25T00:00:24.956" v="8971" actId="21"/>
          <ac:cxnSpMkLst>
            <pc:docMk/>
            <pc:sldMk cId="2338027096" sldId="2145705482"/>
            <ac:cxnSpMk id="135" creationId="{B254B6BC-06B4-A544-BC60-900BF29B4E36}"/>
          </ac:cxnSpMkLst>
        </pc:cxnChg>
        <pc:cxnChg chg="add del mod">
          <ac:chgData name="Ameena Pirbhai" userId="835a2cf6-1d70-4fe5-84f0-b47b0b7e9bd1" providerId="ADAL" clId="{AAAE1995-4396-1846-A98F-116EFB942EC2}" dt="2022-01-24T21:25:19.163" v="8427" actId="478"/>
          <ac:cxnSpMkLst>
            <pc:docMk/>
            <pc:sldMk cId="2338027096" sldId="2145705482"/>
            <ac:cxnSpMk id="143" creationId="{7FCC0260-5FFC-4E46-B184-FA5463AA2546}"/>
          </ac:cxnSpMkLst>
        </pc:cxnChg>
        <pc:cxnChg chg="add mod">
          <ac:chgData name="Ameena Pirbhai" userId="835a2cf6-1d70-4fe5-84f0-b47b0b7e9bd1" providerId="ADAL" clId="{AAAE1995-4396-1846-A98F-116EFB942EC2}" dt="2022-01-25T00:00:24.956" v="8971" actId="21"/>
          <ac:cxnSpMkLst>
            <pc:docMk/>
            <pc:sldMk cId="2338027096" sldId="2145705482"/>
            <ac:cxnSpMk id="149" creationId="{D3924C76-1245-7F4E-8F52-D06BB5ED9DBC}"/>
          </ac:cxnSpMkLst>
        </pc:cxnChg>
        <pc:cxnChg chg="add mod">
          <ac:chgData name="Ameena Pirbhai" userId="835a2cf6-1d70-4fe5-84f0-b47b0b7e9bd1" providerId="ADAL" clId="{AAAE1995-4396-1846-A98F-116EFB942EC2}" dt="2022-01-25T00:00:24.956" v="8971" actId="21"/>
          <ac:cxnSpMkLst>
            <pc:docMk/>
            <pc:sldMk cId="2338027096" sldId="2145705482"/>
            <ac:cxnSpMk id="162" creationId="{AA3813F0-2F1C-7443-A075-BE2004415209}"/>
          </ac:cxnSpMkLst>
        </pc:cxnChg>
        <pc:cxnChg chg="add mod">
          <ac:chgData name="Ameena Pirbhai" userId="835a2cf6-1d70-4fe5-84f0-b47b0b7e9bd1" providerId="ADAL" clId="{AAAE1995-4396-1846-A98F-116EFB942EC2}" dt="2022-01-25T00:00:24.956" v="8971" actId="21"/>
          <ac:cxnSpMkLst>
            <pc:docMk/>
            <pc:sldMk cId="2338027096" sldId="2145705482"/>
            <ac:cxnSpMk id="172" creationId="{8BB292A5-6DC2-A346-A526-55459DCC95B9}"/>
          </ac:cxnSpMkLst>
        </pc:cxnChg>
        <pc:cxnChg chg="add mod">
          <ac:chgData name="Ameena Pirbhai" userId="835a2cf6-1d70-4fe5-84f0-b47b0b7e9bd1" providerId="ADAL" clId="{AAAE1995-4396-1846-A98F-116EFB942EC2}" dt="2022-01-25T00:00:24.956" v="8971" actId="21"/>
          <ac:cxnSpMkLst>
            <pc:docMk/>
            <pc:sldMk cId="2338027096" sldId="2145705482"/>
            <ac:cxnSpMk id="176" creationId="{8C8F008A-33DC-D142-A742-1FF84288CEE5}"/>
          </ac:cxnSpMkLst>
        </pc:cxnChg>
        <pc:cxnChg chg="add mod">
          <ac:chgData name="Ameena Pirbhai" userId="835a2cf6-1d70-4fe5-84f0-b47b0b7e9bd1" providerId="ADAL" clId="{AAAE1995-4396-1846-A98F-116EFB942EC2}" dt="2022-01-25T00:00:24.956" v="8971" actId="21"/>
          <ac:cxnSpMkLst>
            <pc:docMk/>
            <pc:sldMk cId="2338027096" sldId="2145705482"/>
            <ac:cxnSpMk id="181" creationId="{AF879E3A-7155-8446-B860-A09A9C12946E}"/>
          </ac:cxnSpMkLst>
        </pc:cxnChg>
        <pc:cxnChg chg="add mod">
          <ac:chgData name="Ameena Pirbhai" userId="835a2cf6-1d70-4fe5-84f0-b47b0b7e9bd1" providerId="ADAL" clId="{AAAE1995-4396-1846-A98F-116EFB942EC2}" dt="2022-01-25T00:00:24.956" v="8971" actId="21"/>
          <ac:cxnSpMkLst>
            <pc:docMk/>
            <pc:sldMk cId="2338027096" sldId="2145705482"/>
            <ac:cxnSpMk id="188" creationId="{CDD123C0-9560-504F-A017-64F6C07561D4}"/>
          </ac:cxnSpMkLst>
        </pc:cxnChg>
        <pc:cxnChg chg="add del mod">
          <ac:chgData name="Ameena Pirbhai" userId="835a2cf6-1d70-4fe5-84f0-b47b0b7e9bd1" providerId="ADAL" clId="{AAAE1995-4396-1846-A98F-116EFB942EC2}" dt="2022-01-24T23:39:55.956" v="8776" actId="478"/>
          <ac:cxnSpMkLst>
            <pc:docMk/>
            <pc:sldMk cId="2338027096" sldId="2145705482"/>
            <ac:cxnSpMk id="218" creationId="{5D9ACDD7-F014-4846-BD54-F8C91550944C}"/>
          </ac:cxnSpMkLst>
        </pc:cxnChg>
        <pc:cxnChg chg="add del mod">
          <ac:chgData name="Ameena Pirbhai" userId="835a2cf6-1d70-4fe5-84f0-b47b0b7e9bd1" providerId="ADAL" clId="{AAAE1995-4396-1846-A98F-116EFB942EC2}" dt="2022-01-24T23:40:51.171" v="8783" actId="478"/>
          <ac:cxnSpMkLst>
            <pc:docMk/>
            <pc:sldMk cId="2338027096" sldId="2145705482"/>
            <ac:cxnSpMk id="228" creationId="{1FE9D95F-D33E-0445-BAB7-19854F45895D}"/>
          </ac:cxnSpMkLst>
        </pc:cxnChg>
        <pc:cxnChg chg="add del mod">
          <ac:chgData name="Ameena Pirbhai" userId="835a2cf6-1d70-4fe5-84f0-b47b0b7e9bd1" providerId="ADAL" clId="{AAAE1995-4396-1846-A98F-116EFB942EC2}" dt="2022-01-24T23:42:59.018" v="8799" actId="478"/>
          <ac:cxnSpMkLst>
            <pc:docMk/>
            <pc:sldMk cId="2338027096" sldId="2145705482"/>
            <ac:cxnSpMk id="233" creationId="{7E77D068-2AA3-E14B-A2A7-CD829AC37C35}"/>
          </ac:cxnSpMkLst>
        </pc:cxnChg>
        <pc:cxnChg chg="add mod">
          <ac:chgData name="Ameena Pirbhai" userId="835a2cf6-1d70-4fe5-84f0-b47b0b7e9bd1" providerId="ADAL" clId="{AAAE1995-4396-1846-A98F-116EFB942EC2}" dt="2022-01-25T00:00:24.956" v="8971" actId="21"/>
          <ac:cxnSpMkLst>
            <pc:docMk/>
            <pc:sldMk cId="2338027096" sldId="2145705482"/>
            <ac:cxnSpMk id="247" creationId="{AFC79BA9-6A63-6F45-9B8B-65CCB8A4253A}"/>
          </ac:cxnSpMkLst>
        </pc:cxnChg>
        <pc:cxnChg chg="add mod">
          <ac:chgData name="Ameena Pirbhai" userId="835a2cf6-1d70-4fe5-84f0-b47b0b7e9bd1" providerId="ADAL" clId="{AAAE1995-4396-1846-A98F-116EFB942EC2}" dt="2022-01-25T00:00:24.956" v="8971" actId="21"/>
          <ac:cxnSpMkLst>
            <pc:docMk/>
            <pc:sldMk cId="2338027096" sldId="2145705482"/>
            <ac:cxnSpMk id="255" creationId="{56F278E9-B8F9-AE49-9DD7-2D3DBEEDA31E}"/>
          </ac:cxnSpMkLst>
        </pc:cxnChg>
        <pc:cxnChg chg="add mod">
          <ac:chgData name="Ameena Pirbhai" userId="835a2cf6-1d70-4fe5-84f0-b47b0b7e9bd1" providerId="ADAL" clId="{AAAE1995-4396-1846-A98F-116EFB942EC2}" dt="2022-01-25T00:00:24.956" v="8971" actId="21"/>
          <ac:cxnSpMkLst>
            <pc:docMk/>
            <pc:sldMk cId="2338027096" sldId="2145705482"/>
            <ac:cxnSpMk id="265" creationId="{E3F1E5C3-4FBB-3643-8394-5A95B03FDDF2}"/>
          </ac:cxnSpMkLst>
        </pc:cxnChg>
        <pc:cxnChg chg="add mod">
          <ac:chgData name="Ameena Pirbhai" userId="835a2cf6-1d70-4fe5-84f0-b47b0b7e9bd1" providerId="ADAL" clId="{AAAE1995-4396-1846-A98F-116EFB942EC2}" dt="2022-01-25T00:00:24.956" v="8971" actId="21"/>
          <ac:cxnSpMkLst>
            <pc:docMk/>
            <pc:sldMk cId="2338027096" sldId="2145705482"/>
            <ac:cxnSpMk id="289" creationId="{E03B6111-844F-E14E-B8B3-12BA4F824C77}"/>
          </ac:cxnSpMkLst>
        </pc:cxnChg>
      </pc:sldChg>
      <pc:sldMasterChg chg="delSldLayout">
        <pc:chgData name="Ameena Pirbhai" userId="835a2cf6-1d70-4fe5-84f0-b47b0b7e9bd1" providerId="ADAL" clId="{AAAE1995-4396-1846-A98F-116EFB942EC2}" dt="2022-01-20T13:45:44.456" v="2890" actId="2696"/>
        <pc:sldMasterMkLst>
          <pc:docMk/>
          <pc:sldMasterMk cId="363897208" sldId="2147483659"/>
        </pc:sldMasterMkLst>
        <pc:sldLayoutChg chg="del">
          <pc:chgData name="Ameena Pirbhai" userId="835a2cf6-1d70-4fe5-84f0-b47b0b7e9bd1" providerId="ADAL" clId="{AAAE1995-4396-1846-A98F-116EFB942EC2}" dt="2022-01-20T13:45:44.456" v="2890" actId="2696"/>
          <pc:sldLayoutMkLst>
            <pc:docMk/>
            <pc:sldMasterMk cId="363897208" sldId="2147483659"/>
            <pc:sldLayoutMk cId="1486349833" sldId="2147483737"/>
          </pc:sldLayoutMkLst>
        </pc:sldLayoutChg>
      </pc:sldMasterChg>
    </pc:docChg>
  </pc:docChgLst>
  <pc:docChgLst>
    <pc:chgData name="Karl Hall" userId="338cca23-ce1e-48ec-8f27-00b6fdada974" providerId="ADAL" clId="{8D2C0EBB-3F36-7F47-9968-BEDCBB50C98A}"/>
    <pc:docChg chg="undo custSel addSld delSld modSld sldOrd modMainMaster">
      <pc:chgData name="Karl Hall" userId="338cca23-ce1e-48ec-8f27-00b6fdada974" providerId="ADAL" clId="{8D2C0EBB-3F36-7F47-9968-BEDCBB50C98A}" dt="2021-10-20T17:09:10.591" v="1533"/>
      <pc:docMkLst>
        <pc:docMk/>
      </pc:docMkLst>
      <pc:sldChg chg="del">
        <pc:chgData name="Karl Hall" userId="338cca23-ce1e-48ec-8f27-00b6fdada974" providerId="ADAL" clId="{8D2C0EBB-3F36-7F47-9968-BEDCBB50C98A}" dt="2021-10-20T16:00:40.145" v="1001" actId="2696"/>
        <pc:sldMkLst>
          <pc:docMk/>
          <pc:sldMk cId="829611479" sldId="262"/>
        </pc:sldMkLst>
      </pc:sldChg>
      <pc:sldChg chg="del">
        <pc:chgData name="Karl Hall" userId="338cca23-ce1e-48ec-8f27-00b6fdada974" providerId="ADAL" clId="{8D2C0EBB-3F36-7F47-9968-BEDCBB50C98A}" dt="2021-10-20T11:59:38.677" v="38" actId="2696"/>
        <pc:sldMkLst>
          <pc:docMk/>
          <pc:sldMk cId="3499999641" sldId="264"/>
        </pc:sldMkLst>
      </pc:sldChg>
      <pc:sldChg chg="del">
        <pc:chgData name="Karl Hall" userId="338cca23-ce1e-48ec-8f27-00b6fdada974" providerId="ADAL" clId="{8D2C0EBB-3F36-7F47-9968-BEDCBB50C98A}" dt="2021-10-20T15:57:20.858" v="952" actId="2696"/>
        <pc:sldMkLst>
          <pc:docMk/>
          <pc:sldMk cId="1462958290" sldId="2078"/>
        </pc:sldMkLst>
      </pc:sldChg>
      <pc:sldChg chg="delSp modSp del mod">
        <pc:chgData name="Karl Hall" userId="338cca23-ce1e-48ec-8f27-00b6fdada974" providerId="ADAL" clId="{8D2C0EBB-3F36-7F47-9968-BEDCBB50C98A}" dt="2021-10-20T15:41:47.014" v="826" actId="2696"/>
        <pc:sldMkLst>
          <pc:docMk/>
          <pc:sldMk cId="2424497299" sldId="2079"/>
        </pc:sldMkLst>
        <pc:spChg chg="mod">
          <ac:chgData name="Karl Hall" userId="338cca23-ce1e-48ec-8f27-00b6fdada974" providerId="ADAL" clId="{8D2C0EBB-3F36-7F47-9968-BEDCBB50C98A}" dt="2021-10-20T15:34:53.618" v="542" actId="18245"/>
          <ac:spMkLst>
            <pc:docMk/>
            <pc:sldMk cId="2424497299" sldId="2079"/>
            <ac:spMk id="3" creationId="{3C970CD4-910E-6A44-8877-C2A48BC7EE50}"/>
          </ac:spMkLst>
        </pc:spChg>
        <pc:spChg chg="mod">
          <ac:chgData name="Karl Hall" userId="338cca23-ce1e-48ec-8f27-00b6fdada974" providerId="ADAL" clId="{8D2C0EBB-3F36-7F47-9968-BEDCBB50C98A}" dt="2021-10-20T15:34:53.618" v="542" actId="18245"/>
          <ac:spMkLst>
            <pc:docMk/>
            <pc:sldMk cId="2424497299" sldId="2079"/>
            <ac:spMk id="4" creationId="{94DE3488-A20C-9844-A544-6D8200F01190}"/>
          </ac:spMkLst>
        </pc:spChg>
        <pc:spChg chg="mod">
          <ac:chgData name="Karl Hall" userId="338cca23-ce1e-48ec-8f27-00b6fdada974" providerId="ADAL" clId="{8D2C0EBB-3F36-7F47-9968-BEDCBB50C98A}" dt="2021-10-20T15:34:53.618" v="542" actId="18245"/>
          <ac:spMkLst>
            <pc:docMk/>
            <pc:sldMk cId="2424497299" sldId="2079"/>
            <ac:spMk id="5" creationId="{FE72CC06-9C63-9243-827D-FF27A8C04377}"/>
          </ac:spMkLst>
        </pc:spChg>
        <pc:spChg chg="mod">
          <ac:chgData name="Karl Hall" userId="338cca23-ce1e-48ec-8f27-00b6fdada974" providerId="ADAL" clId="{8D2C0EBB-3F36-7F47-9968-BEDCBB50C98A}" dt="2021-10-20T15:34:53.618" v="542" actId="18245"/>
          <ac:spMkLst>
            <pc:docMk/>
            <pc:sldMk cId="2424497299" sldId="2079"/>
            <ac:spMk id="8" creationId="{4F427276-8BD6-1444-8A9E-8C540979BD69}"/>
          </ac:spMkLst>
        </pc:spChg>
        <pc:spChg chg="mod">
          <ac:chgData name="Karl Hall" userId="338cca23-ce1e-48ec-8f27-00b6fdada974" providerId="ADAL" clId="{8D2C0EBB-3F36-7F47-9968-BEDCBB50C98A}" dt="2021-10-20T15:34:53.618" v="542" actId="18245"/>
          <ac:spMkLst>
            <pc:docMk/>
            <pc:sldMk cId="2424497299" sldId="2079"/>
            <ac:spMk id="9" creationId="{A72A8675-E75E-5140-9F48-50DFDED6C429}"/>
          </ac:spMkLst>
        </pc:spChg>
        <pc:spChg chg="mod">
          <ac:chgData name="Karl Hall" userId="338cca23-ce1e-48ec-8f27-00b6fdada974" providerId="ADAL" clId="{8D2C0EBB-3F36-7F47-9968-BEDCBB50C98A}" dt="2021-10-20T15:34:53.618" v="542" actId="18245"/>
          <ac:spMkLst>
            <pc:docMk/>
            <pc:sldMk cId="2424497299" sldId="2079"/>
            <ac:spMk id="10" creationId="{A80E67DA-145E-444B-9B4A-C6012A6D5982}"/>
          </ac:spMkLst>
        </pc:spChg>
        <pc:spChg chg="mod">
          <ac:chgData name="Karl Hall" userId="338cca23-ce1e-48ec-8f27-00b6fdada974" providerId="ADAL" clId="{8D2C0EBB-3F36-7F47-9968-BEDCBB50C98A}" dt="2021-10-20T15:34:53.618" v="542" actId="18245"/>
          <ac:spMkLst>
            <pc:docMk/>
            <pc:sldMk cId="2424497299" sldId="2079"/>
            <ac:spMk id="11" creationId="{D13DFF6A-4959-5741-9414-95E8BDD18788}"/>
          </ac:spMkLst>
        </pc:spChg>
        <pc:grpChg chg="mod">
          <ac:chgData name="Karl Hall" userId="338cca23-ce1e-48ec-8f27-00b6fdada974" providerId="ADAL" clId="{8D2C0EBB-3F36-7F47-9968-BEDCBB50C98A}" dt="2021-10-20T15:34:58.341" v="544" actId="1076"/>
          <ac:grpSpMkLst>
            <pc:docMk/>
            <pc:sldMk cId="2424497299" sldId="2079"/>
            <ac:grpSpMk id="2" creationId="{F539FFB9-D69C-2744-9DEA-28DEE51A1E1D}"/>
          </ac:grpSpMkLst>
        </pc:grpChg>
        <pc:graphicFrameChg chg="del">
          <ac:chgData name="Karl Hall" userId="338cca23-ce1e-48ec-8f27-00b6fdada974" providerId="ADAL" clId="{8D2C0EBB-3F36-7F47-9968-BEDCBB50C98A}" dt="2021-10-20T15:34:53.618" v="542" actId="18245"/>
          <ac:graphicFrameMkLst>
            <pc:docMk/>
            <pc:sldMk cId="2424497299" sldId="2079"/>
            <ac:graphicFrameMk id="6" creationId="{FB5DA93B-6498-2D4C-9C0B-DF2CE55BB019}"/>
          </ac:graphicFrameMkLst>
        </pc:graphicFrameChg>
      </pc:sldChg>
      <pc:sldChg chg="del">
        <pc:chgData name="Karl Hall" userId="338cca23-ce1e-48ec-8f27-00b6fdada974" providerId="ADAL" clId="{8D2C0EBB-3F36-7F47-9968-BEDCBB50C98A}" dt="2021-10-20T17:08:53.826" v="1532" actId="2696"/>
        <pc:sldMkLst>
          <pc:docMk/>
          <pc:sldMk cId="261530874" sldId="2088"/>
        </pc:sldMkLst>
      </pc:sldChg>
      <pc:sldChg chg="addSp del mod">
        <pc:chgData name="Karl Hall" userId="338cca23-ce1e-48ec-8f27-00b6fdada974" providerId="ADAL" clId="{8D2C0EBB-3F36-7F47-9968-BEDCBB50C98A}" dt="2021-10-20T16:34:34.677" v="1355" actId="2696"/>
        <pc:sldMkLst>
          <pc:docMk/>
          <pc:sldMk cId="1324939289" sldId="2090"/>
        </pc:sldMkLst>
        <pc:grpChg chg="add">
          <ac:chgData name="Karl Hall" userId="338cca23-ce1e-48ec-8f27-00b6fdada974" providerId="ADAL" clId="{8D2C0EBB-3F36-7F47-9968-BEDCBB50C98A}" dt="2021-10-20T16:34:16.043" v="1348" actId="164"/>
          <ac:grpSpMkLst>
            <pc:docMk/>
            <pc:sldMk cId="1324939289" sldId="2090"/>
            <ac:grpSpMk id="12" creationId="{19C56732-9D3C-E548-864B-3AAB50E8A7A1}"/>
          </ac:grpSpMkLst>
        </pc:grpChg>
      </pc:sldChg>
      <pc:sldChg chg="del">
        <pc:chgData name="Karl Hall" userId="338cca23-ce1e-48ec-8f27-00b6fdada974" providerId="ADAL" clId="{8D2C0EBB-3F36-7F47-9968-BEDCBB50C98A}" dt="2021-10-20T13:47:57.884" v="271" actId="2696"/>
        <pc:sldMkLst>
          <pc:docMk/>
          <pc:sldMk cId="3041323595" sldId="2094"/>
        </pc:sldMkLst>
      </pc:sldChg>
      <pc:sldChg chg="addSp del mod">
        <pc:chgData name="Karl Hall" userId="338cca23-ce1e-48ec-8f27-00b6fdada974" providerId="ADAL" clId="{8D2C0EBB-3F36-7F47-9968-BEDCBB50C98A}" dt="2021-10-20T16:13:09.432" v="1171" actId="2696"/>
        <pc:sldMkLst>
          <pc:docMk/>
          <pc:sldMk cId="3916659629" sldId="2095"/>
        </pc:sldMkLst>
        <pc:grpChg chg="add">
          <ac:chgData name="Karl Hall" userId="338cca23-ce1e-48ec-8f27-00b6fdada974" providerId="ADAL" clId="{8D2C0EBB-3F36-7F47-9968-BEDCBB50C98A}" dt="2021-10-20T16:12:52.933" v="1164" actId="164"/>
          <ac:grpSpMkLst>
            <pc:docMk/>
            <pc:sldMk cId="3916659629" sldId="2095"/>
            <ac:grpSpMk id="2" creationId="{9EF82171-23DA-214E-B949-5BCD7E8C2876}"/>
          </ac:grpSpMkLst>
        </pc:grpChg>
      </pc:sldChg>
      <pc:sldChg chg="del">
        <pc:chgData name="Karl Hall" userId="338cca23-ce1e-48ec-8f27-00b6fdada974" providerId="ADAL" clId="{8D2C0EBB-3F36-7F47-9968-BEDCBB50C98A}" dt="2021-10-20T12:05:13.157" v="94" actId="2696"/>
        <pc:sldMkLst>
          <pc:docMk/>
          <pc:sldMk cId="3361879273" sldId="2099"/>
        </pc:sldMkLst>
      </pc:sldChg>
      <pc:sldChg chg="del">
        <pc:chgData name="Karl Hall" userId="338cca23-ce1e-48ec-8f27-00b6fdada974" providerId="ADAL" clId="{8D2C0EBB-3F36-7F47-9968-BEDCBB50C98A}" dt="2021-10-20T15:48:21.123" v="895" actId="2696"/>
        <pc:sldMkLst>
          <pc:docMk/>
          <pc:sldMk cId="2290242105" sldId="2100"/>
        </pc:sldMkLst>
      </pc:sldChg>
      <pc:sldChg chg="del">
        <pc:chgData name="Karl Hall" userId="338cca23-ce1e-48ec-8f27-00b6fdada974" providerId="ADAL" clId="{8D2C0EBB-3F36-7F47-9968-BEDCBB50C98A}" dt="2021-10-20T14:02:24.662" v="420" actId="2696"/>
        <pc:sldMkLst>
          <pc:docMk/>
          <pc:sldMk cId="2737306537" sldId="2102"/>
        </pc:sldMkLst>
      </pc:sldChg>
      <pc:sldChg chg="del">
        <pc:chgData name="Karl Hall" userId="338cca23-ce1e-48ec-8f27-00b6fdada974" providerId="ADAL" clId="{8D2C0EBB-3F36-7F47-9968-BEDCBB50C98A}" dt="2021-10-20T17:04:12.220" v="1451" actId="2696"/>
        <pc:sldMkLst>
          <pc:docMk/>
          <pc:sldMk cId="1277424079" sldId="2103"/>
        </pc:sldMkLst>
      </pc:sldChg>
      <pc:sldChg chg="addSp delSp modSp del mod delAnim">
        <pc:chgData name="Karl Hall" userId="338cca23-ce1e-48ec-8f27-00b6fdada974" providerId="ADAL" clId="{8D2C0EBB-3F36-7F47-9968-BEDCBB50C98A}" dt="2021-10-20T13:18:47.760" v="115" actId="2696"/>
        <pc:sldMkLst>
          <pc:docMk/>
          <pc:sldMk cId="688962679" sldId="2107"/>
        </pc:sldMkLst>
        <pc:grpChg chg="add">
          <ac:chgData name="Karl Hall" userId="338cca23-ce1e-48ec-8f27-00b6fdada974" providerId="ADAL" clId="{8D2C0EBB-3F36-7F47-9968-BEDCBB50C98A}" dt="2021-10-20T13:18:36.838" v="112" actId="164"/>
          <ac:grpSpMkLst>
            <pc:docMk/>
            <pc:sldMk cId="688962679" sldId="2107"/>
            <ac:grpSpMk id="2" creationId="{10827A65-AC20-CF46-8A3B-B7B951C63A2F}"/>
          </ac:grpSpMkLst>
        </pc:grpChg>
        <pc:picChg chg="add del mod">
          <ac:chgData name="Karl Hall" userId="338cca23-ce1e-48ec-8f27-00b6fdada974" providerId="ADAL" clId="{8D2C0EBB-3F36-7F47-9968-BEDCBB50C98A}" dt="2021-10-20T13:17:59.435" v="101"/>
          <ac:picMkLst>
            <pc:docMk/>
            <pc:sldMk cId="688962679" sldId="2107"/>
            <ac:picMk id="18" creationId="{087372B5-13FB-4F4E-AB48-119ADC4C95E7}"/>
          </ac:picMkLst>
        </pc:picChg>
      </pc:sldChg>
      <pc:sldChg chg="modSp del mod">
        <pc:chgData name="Karl Hall" userId="338cca23-ce1e-48ec-8f27-00b6fdada974" providerId="ADAL" clId="{8D2C0EBB-3F36-7F47-9968-BEDCBB50C98A}" dt="2021-10-20T13:53:13.600" v="364" actId="2696"/>
        <pc:sldMkLst>
          <pc:docMk/>
          <pc:sldMk cId="813391331" sldId="2108"/>
        </pc:sldMkLst>
        <pc:picChg chg="mod">
          <ac:chgData name="Karl Hall" userId="338cca23-ce1e-48ec-8f27-00b6fdada974" providerId="ADAL" clId="{8D2C0EBB-3F36-7F47-9968-BEDCBB50C98A}" dt="2021-10-20T12:01:39.107" v="54" actId="1035"/>
          <ac:picMkLst>
            <pc:docMk/>
            <pc:sldMk cId="813391331" sldId="2108"/>
            <ac:picMk id="9" creationId="{67288D2C-CC1E-EC4D-BA00-04151F2B07D6}"/>
          </ac:picMkLst>
        </pc:picChg>
      </pc:sldChg>
      <pc:sldChg chg="del">
        <pc:chgData name="Karl Hall" userId="338cca23-ce1e-48ec-8f27-00b6fdada974" providerId="ADAL" clId="{8D2C0EBB-3F36-7F47-9968-BEDCBB50C98A}" dt="2021-10-20T15:14:32.267" v="507" actId="2696"/>
        <pc:sldMkLst>
          <pc:docMk/>
          <pc:sldMk cId="2149995113" sldId="2111"/>
        </pc:sldMkLst>
      </pc:sldChg>
      <pc:sldChg chg="del">
        <pc:chgData name="Karl Hall" userId="338cca23-ce1e-48ec-8f27-00b6fdada974" providerId="ADAL" clId="{8D2C0EBB-3F36-7F47-9968-BEDCBB50C98A}" dt="2021-10-20T16:31:39.791" v="1340" actId="2696"/>
        <pc:sldMkLst>
          <pc:docMk/>
          <pc:sldMk cId="3727473526" sldId="2112"/>
        </pc:sldMkLst>
      </pc:sldChg>
      <pc:sldChg chg="addSp delSp modSp mod modClrScheme chgLayout">
        <pc:chgData name="Karl Hall" userId="338cca23-ce1e-48ec-8f27-00b6fdada974" providerId="ADAL" clId="{8D2C0EBB-3F36-7F47-9968-BEDCBB50C98A}" dt="2021-10-20T16:08:21.035" v="1150" actId="1035"/>
        <pc:sldMkLst>
          <pc:docMk/>
          <pc:sldMk cId="2136514907" sldId="2113"/>
        </pc:sldMkLst>
        <pc:spChg chg="mod topLvl">
          <ac:chgData name="Karl Hall" userId="338cca23-ce1e-48ec-8f27-00b6fdada974" providerId="ADAL" clId="{8D2C0EBB-3F36-7F47-9968-BEDCBB50C98A}" dt="2021-10-20T15:47:06.608" v="880" actId="1036"/>
          <ac:spMkLst>
            <pc:docMk/>
            <pc:sldMk cId="2136514907" sldId="2113"/>
            <ac:spMk id="2" creationId="{EC626DDD-4EF3-6B46-B392-B0F92636DBE8}"/>
          </ac:spMkLst>
        </pc:spChg>
        <pc:spChg chg="add mod ord">
          <ac:chgData name="Karl Hall" userId="338cca23-ce1e-48ec-8f27-00b6fdada974" providerId="ADAL" clId="{8D2C0EBB-3F36-7F47-9968-BEDCBB50C98A}" dt="2021-10-20T15:45:16.965" v="838" actId="20577"/>
          <ac:spMkLst>
            <pc:docMk/>
            <pc:sldMk cId="2136514907" sldId="2113"/>
            <ac:spMk id="3" creationId="{C4785027-D5C8-A147-A9C3-1DABC1F6DABC}"/>
          </ac:spMkLst>
        </pc:spChg>
        <pc:spChg chg="add del mod ord">
          <ac:chgData name="Karl Hall" userId="338cca23-ce1e-48ec-8f27-00b6fdada974" providerId="ADAL" clId="{8D2C0EBB-3F36-7F47-9968-BEDCBB50C98A}" dt="2021-10-20T15:45:05.323" v="833" actId="478"/>
          <ac:spMkLst>
            <pc:docMk/>
            <pc:sldMk cId="2136514907" sldId="2113"/>
            <ac:spMk id="4" creationId="{B71231E7-E189-A647-BDEB-57E1C502799D}"/>
          </ac:spMkLst>
        </pc:spChg>
        <pc:spChg chg="mod topLvl">
          <ac:chgData name="Karl Hall" userId="338cca23-ce1e-48ec-8f27-00b6fdada974" providerId="ADAL" clId="{8D2C0EBB-3F36-7F47-9968-BEDCBB50C98A}" dt="2021-10-20T15:47:22.093" v="884" actId="403"/>
          <ac:spMkLst>
            <pc:docMk/>
            <pc:sldMk cId="2136514907" sldId="2113"/>
            <ac:spMk id="5" creationId="{10C2A009-295B-3941-B982-83BFDF5B3D47}"/>
          </ac:spMkLst>
        </pc:spChg>
        <pc:spChg chg="add del mod ord">
          <ac:chgData name="Karl Hall" userId="338cca23-ce1e-48ec-8f27-00b6fdada974" providerId="ADAL" clId="{8D2C0EBB-3F36-7F47-9968-BEDCBB50C98A}" dt="2021-10-20T15:45:05.323" v="833" actId="478"/>
          <ac:spMkLst>
            <pc:docMk/>
            <pc:sldMk cId="2136514907" sldId="2113"/>
            <ac:spMk id="6" creationId="{524F6146-20F9-D747-A35D-A0D9E549285A}"/>
          </ac:spMkLst>
        </pc:spChg>
        <pc:spChg chg="del">
          <ac:chgData name="Karl Hall" userId="338cca23-ce1e-48ec-8f27-00b6fdada974" providerId="ADAL" clId="{8D2C0EBB-3F36-7F47-9968-BEDCBB50C98A}" dt="2021-10-20T15:45:18.828" v="839" actId="478"/>
          <ac:spMkLst>
            <pc:docMk/>
            <pc:sldMk cId="2136514907" sldId="2113"/>
            <ac:spMk id="7" creationId="{FBD2F9BC-69AB-474C-BD93-9FBBE25FFF6A}"/>
          </ac:spMkLst>
        </pc:spChg>
        <pc:spChg chg="mod topLvl">
          <ac:chgData name="Karl Hall" userId="338cca23-ce1e-48ec-8f27-00b6fdada974" providerId="ADAL" clId="{8D2C0EBB-3F36-7F47-9968-BEDCBB50C98A}" dt="2021-10-20T15:47:22.093" v="884" actId="403"/>
          <ac:spMkLst>
            <pc:docMk/>
            <pc:sldMk cId="2136514907" sldId="2113"/>
            <ac:spMk id="8" creationId="{14AEB5E3-C56F-E748-8E92-25455F0CCC64}"/>
          </ac:spMkLst>
        </pc:spChg>
        <pc:grpChg chg="add del mod">
          <ac:chgData name="Karl Hall" userId="338cca23-ce1e-48ec-8f27-00b6fdada974" providerId="ADAL" clId="{8D2C0EBB-3F36-7F47-9968-BEDCBB50C98A}" dt="2021-10-20T15:46:32.235" v="865" actId="165"/>
          <ac:grpSpMkLst>
            <pc:docMk/>
            <pc:sldMk cId="2136514907" sldId="2113"/>
            <ac:grpSpMk id="9" creationId="{CC66B6D4-4C8F-8D41-87B3-27238EA955CF}"/>
          </ac:grpSpMkLst>
        </pc:grpChg>
        <pc:grpChg chg="add mod">
          <ac:chgData name="Karl Hall" userId="338cca23-ce1e-48ec-8f27-00b6fdada974" providerId="ADAL" clId="{8D2C0EBB-3F36-7F47-9968-BEDCBB50C98A}" dt="2021-10-20T16:08:21.035" v="1150" actId="1035"/>
          <ac:grpSpMkLst>
            <pc:docMk/>
            <pc:sldMk cId="2136514907" sldId="2113"/>
            <ac:grpSpMk id="10" creationId="{C3C8D523-2F17-7446-96E2-7F32B2C1D511}"/>
          </ac:grpSpMkLst>
        </pc:grpChg>
        <pc:picChg chg="add mod">
          <ac:chgData name="Karl Hall" userId="338cca23-ce1e-48ec-8f27-00b6fdada974" providerId="ADAL" clId="{8D2C0EBB-3F36-7F47-9968-BEDCBB50C98A}" dt="2021-10-20T16:08:15.560" v="1146"/>
          <ac:picMkLst>
            <pc:docMk/>
            <pc:sldMk cId="2136514907" sldId="2113"/>
            <ac:picMk id="11" creationId="{5055C60B-B764-424D-BBC4-E7D2D5A21132}"/>
          </ac:picMkLst>
        </pc:picChg>
      </pc:sldChg>
      <pc:sldChg chg="del">
        <pc:chgData name="Karl Hall" userId="338cca23-ce1e-48ec-8f27-00b6fdada974" providerId="ADAL" clId="{8D2C0EBB-3F36-7F47-9968-BEDCBB50C98A}" dt="2021-10-20T12:01:28.390" v="53" actId="2696"/>
        <pc:sldMkLst>
          <pc:docMk/>
          <pc:sldMk cId="2071815122" sldId="2114"/>
        </pc:sldMkLst>
      </pc:sldChg>
      <pc:sldChg chg="addSp del mod">
        <pc:chgData name="Karl Hall" userId="338cca23-ce1e-48ec-8f27-00b6fdada974" providerId="ADAL" clId="{8D2C0EBB-3F36-7F47-9968-BEDCBB50C98A}" dt="2021-10-20T16:07:56.156" v="1145" actId="2696"/>
        <pc:sldMkLst>
          <pc:docMk/>
          <pc:sldMk cId="2777340046" sldId="2115"/>
        </pc:sldMkLst>
        <pc:grpChg chg="add">
          <ac:chgData name="Karl Hall" userId="338cca23-ce1e-48ec-8f27-00b6fdada974" providerId="ADAL" clId="{8D2C0EBB-3F36-7F47-9968-BEDCBB50C98A}" dt="2021-10-20T16:03:33.564" v="1014" actId="164"/>
          <ac:grpSpMkLst>
            <pc:docMk/>
            <pc:sldMk cId="2777340046" sldId="2115"/>
            <ac:grpSpMk id="2" creationId="{F28ECE12-8E1A-0446-92FE-27240FCEF73D}"/>
          </ac:grpSpMkLst>
        </pc:grpChg>
      </pc:sldChg>
      <pc:sldChg chg="addSp delSp modSp add mod ord">
        <pc:chgData name="Karl Hall" userId="338cca23-ce1e-48ec-8f27-00b6fdada974" providerId="ADAL" clId="{8D2C0EBB-3F36-7F47-9968-BEDCBB50C98A}" dt="2021-10-20T13:45:12.964" v="262" actId="1036"/>
        <pc:sldMkLst>
          <pc:docMk/>
          <pc:sldMk cId="3707920152" sldId="2145705451"/>
        </pc:sldMkLst>
        <pc:spChg chg="mod">
          <ac:chgData name="Karl Hall" userId="338cca23-ce1e-48ec-8f27-00b6fdada974" providerId="ADAL" clId="{8D2C0EBB-3F36-7F47-9968-BEDCBB50C98A}" dt="2021-10-20T13:17:51.467" v="99"/>
          <ac:spMkLst>
            <pc:docMk/>
            <pc:sldMk cId="3707920152" sldId="2145705451"/>
            <ac:spMk id="5" creationId="{29A9C214-A02A-4546-9956-A259DB2635A6}"/>
          </ac:spMkLst>
        </pc:spChg>
        <pc:spChg chg="del mod topLvl">
          <ac:chgData name="Karl Hall" userId="338cca23-ce1e-48ec-8f27-00b6fdada974" providerId="ADAL" clId="{8D2C0EBB-3F36-7F47-9968-BEDCBB50C98A}" dt="2021-10-20T13:44:57.503" v="258" actId="478"/>
          <ac:spMkLst>
            <pc:docMk/>
            <pc:sldMk cId="3707920152" sldId="2145705451"/>
            <ac:spMk id="11" creationId="{4A3D234D-577A-A44B-BFED-6D2928D1B0EA}"/>
          </ac:spMkLst>
        </pc:spChg>
        <pc:spChg chg="del mod topLvl">
          <ac:chgData name="Karl Hall" userId="338cca23-ce1e-48ec-8f27-00b6fdada974" providerId="ADAL" clId="{8D2C0EBB-3F36-7F47-9968-BEDCBB50C98A}" dt="2021-10-20T13:44:57.503" v="258" actId="478"/>
          <ac:spMkLst>
            <pc:docMk/>
            <pc:sldMk cId="3707920152" sldId="2145705451"/>
            <ac:spMk id="12" creationId="{77CE4A15-D4DA-2744-9AE1-9D4741210956}"/>
          </ac:spMkLst>
        </pc:spChg>
        <pc:spChg chg="mod topLvl">
          <ac:chgData name="Karl Hall" userId="338cca23-ce1e-48ec-8f27-00b6fdada974" providerId="ADAL" clId="{8D2C0EBB-3F36-7F47-9968-BEDCBB50C98A}" dt="2021-10-20T13:45:12.964" v="262" actId="1036"/>
          <ac:spMkLst>
            <pc:docMk/>
            <pc:sldMk cId="3707920152" sldId="2145705451"/>
            <ac:spMk id="13" creationId="{20C8BE7E-3901-8548-A35C-2F39BE0C4C30}"/>
          </ac:spMkLst>
        </pc:spChg>
        <pc:spChg chg="del mod topLvl">
          <ac:chgData name="Karl Hall" userId="338cca23-ce1e-48ec-8f27-00b6fdada974" providerId="ADAL" clId="{8D2C0EBB-3F36-7F47-9968-BEDCBB50C98A}" dt="2021-10-20T13:44:57.503" v="258" actId="478"/>
          <ac:spMkLst>
            <pc:docMk/>
            <pc:sldMk cId="3707920152" sldId="2145705451"/>
            <ac:spMk id="14" creationId="{C0012F35-AFAB-934E-9515-6E4138D1DD2C}"/>
          </ac:spMkLst>
        </pc:spChg>
        <pc:spChg chg="mod topLvl">
          <ac:chgData name="Karl Hall" userId="338cca23-ce1e-48ec-8f27-00b6fdada974" providerId="ADAL" clId="{8D2C0EBB-3F36-7F47-9968-BEDCBB50C98A}" dt="2021-10-20T13:33:02.552" v="215" actId="1076"/>
          <ac:spMkLst>
            <pc:docMk/>
            <pc:sldMk cId="3707920152" sldId="2145705451"/>
            <ac:spMk id="15" creationId="{9CDD79FF-EDB9-6F48-8C90-13A9C44B6043}"/>
          </ac:spMkLst>
        </pc:spChg>
        <pc:spChg chg="mod topLvl">
          <ac:chgData name="Karl Hall" userId="338cca23-ce1e-48ec-8f27-00b6fdada974" providerId="ADAL" clId="{8D2C0EBB-3F36-7F47-9968-BEDCBB50C98A}" dt="2021-10-20T13:33:02.552" v="215" actId="1076"/>
          <ac:spMkLst>
            <pc:docMk/>
            <pc:sldMk cId="3707920152" sldId="2145705451"/>
            <ac:spMk id="16" creationId="{EE9A0500-54BF-6140-AE58-79D751570DE6}"/>
          </ac:spMkLst>
        </pc:spChg>
        <pc:spChg chg="mod topLvl">
          <ac:chgData name="Karl Hall" userId="338cca23-ce1e-48ec-8f27-00b6fdada974" providerId="ADAL" clId="{8D2C0EBB-3F36-7F47-9968-BEDCBB50C98A}" dt="2021-10-20T13:45:12.964" v="262" actId="1036"/>
          <ac:spMkLst>
            <pc:docMk/>
            <pc:sldMk cId="3707920152" sldId="2145705451"/>
            <ac:spMk id="17" creationId="{07674512-9B31-8040-80D0-EE185922BCC6}"/>
          </ac:spMkLst>
        </pc:spChg>
        <pc:spChg chg="mod topLvl">
          <ac:chgData name="Karl Hall" userId="338cca23-ce1e-48ec-8f27-00b6fdada974" providerId="ADAL" clId="{8D2C0EBB-3F36-7F47-9968-BEDCBB50C98A}" dt="2021-10-20T13:33:02.552" v="215" actId="1076"/>
          <ac:spMkLst>
            <pc:docMk/>
            <pc:sldMk cId="3707920152" sldId="2145705451"/>
            <ac:spMk id="18" creationId="{6ACBDAE4-4A68-3843-97BD-7885762C540D}"/>
          </ac:spMkLst>
        </pc:spChg>
        <pc:spChg chg="mod topLvl">
          <ac:chgData name="Karl Hall" userId="338cca23-ce1e-48ec-8f27-00b6fdada974" providerId="ADAL" clId="{8D2C0EBB-3F36-7F47-9968-BEDCBB50C98A}" dt="2021-10-20T13:45:12.964" v="262" actId="1036"/>
          <ac:spMkLst>
            <pc:docMk/>
            <pc:sldMk cId="3707920152" sldId="2145705451"/>
            <ac:spMk id="21" creationId="{2D5844F7-47B0-9D4D-836F-9B0F0EDF21DF}"/>
          </ac:spMkLst>
        </pc:spChg>
        <pc:spChg chg="del mod">
          <ac:chgData name="Karl Hall" userId="338cca23-ce1e-48ec-8f27-00b6fdada974" providerId="ADAL" clId="{8D2C0EBB-3F36-7F47-9968-BEDCBB50C98A}" dt="2021-10-20T13:21:06.134" v="173" actId="478"/>
          <ac:spMkLst>
            <pc:docMk/>
            <pc:sldMk cId="3707920152" sldId="2145705451"/>
            <ac:spMk id="22" creationId="{1BE170E8-2164-C843-8D21-5EDC2A1F52AC}"/>
          </ac:spMkLst>
        </pc:spChg>
        <pc:spChg chg="add mod topLvl">
          <ac:chgData name="Karl Hall" userId="338cca23-ce1e-48ec-8f27-00b6fdada974" providerId="ADAL" clId="{8D2C0EBB-3F36-7F47-9968-BEDCBB50C98A}" dt="2021-10-20T13:45:12.964" v="262" actId="1036"/>
          <ac:spMkLst>
            <pc:docMk/>
            <pc:sldMk cId="3707920152" sldId="2145705451"/>
            <ac:spMk id="23" creationId="{5860D58B-47BF-6F41-9457-3BDBC9CDE900}"/>
          </ac:spMkLst>
        </pc:spChg>
        <pc:spChg chg="mod">
          <ac:chgData name="Karl Hall" userId="338cca23-ce1e-48ec-8f27-00b6fdada974" providerId="ADAL" clId="{8D2C0EBB-3F36-7F47-9968-BEDCBB50C98A}" dt="2021-10-20T13:44:54.316" v="257" actId="3064"/>
          <ac:spMkLst>
            <pc:docMk/>
            <pc:sldMk cId="3707920152" sldId="2145705451"/>
            <ac:spMk id="26" creationId="{9FD6CABA-B7E1-274B-9DF2-4D9EE9E6A5B1}"/>
          </ac:spMkLst>
        </pc:spChg>
        <pc:spChg chg="mod">
          <ac:chgData name="Karl Hall" userId="338cca23-ce1e-48ec-8f27-00b6fdada974" providerId="ADAL" clId="{8D2C0EBB-3F36-7F47-9968-BEDCBB50C98A}" dt="2021-10-20T13:44:54.316" v="257" actId="3064"/>
          <ac:spMkLst>
            <pc:docMk/>
            <pc:sldMk cId="3707920152" sldId="2145705451"/>
            <ac:spMk id="27" creationId="{8C8D9824-65DB-494A-8995-266CCAF295B2}"/>
          </ac:spMkLst>
        </pc:spChg>
        <pc:spChg chg="mod">
          <ac:chgData name="Karl Hall" userId="338cca23-ce1e-48ec-8f27-00b6fdada974" providerId="ADAL" clId="{8D2C0EBB-3F36-7F47-9968-BEDCBB50C98A}" dt="2021-10-20T13:44:54.316" v="257" actId="3064"/>
          <ac:spMkLst>
            <pc:docMk/>
            <pc:sldMk cId="3707920152" sldId="2145705451"/>
            <ac:spMk id="28" creationId="{D87928A1-5A51-5849-99CB-95711777AA24}"/>
          </ac:spMkLst>
        </pc:spChg>
        <pc:grpChg chg="add del mod">
          <ac:chgData name="Karl Hall" userId="338cca23-ce1e-48ec-8f27-00b6fdada974" providerId="ADAL" clId="{8D2C0EBB-3F36-7F47-9968-BEDCBB50C98A}" dt="2021-10-20T13:32:07.162" v="184" actId="165"/>
          <ac:grpSpMkLst>
            <pc:docMk/>
            <pc:sldMk cId="3707920152" sldId="2145705451"/>
            <ac:grpSpMk id="10" creationId="{E65CC848-5E1F-6C4D-83F1-80E359A96DF9}"/>
          </ac:grpSpMkLst>
        </pc:grpChg>
        <pc:grpChg chg="add mod">
          <ac:chgData name="Karl Hall" userId="338cca23-ce1e-48ec-8f27-00b6fdada974" providerId="ADAL" clId="{8D2C0EBB-3F36-7F47-9968-BEDCBB50C98A}" dt="2021-10-20T13:45:12.964" v="262" actId="1036"/>
          <ac:grpSpMkLst>
            <pc:docMk/>
            <pc:sldMk cId="3707920152" sldId="2145705451"/>
            <ac:grpSpMk id="24" creationId="{D4141A0A-E464-3048-998F-A2DA45734605}"/>
          </ac:grpSpMkLst>
        </pc:grpChg>
        <pc:grpChg chg="add mod">
          <ac:chgData name="Karl Hall" userId="338cca23-ce1e-48ec-8f27-00b6fdada974" providerId="ADAL" clId="{8D2C0EBB-3F36-7F47-9968-BEDCBB50C98A}" dt="2021-10-20T13:45:12.964" v="262" actId="1036"/>
          <ac:grpSpMkLst>
            <pc:docMk/>
            <pc:sldMk cId="3707920152" sldId="2145705451"/>
            <ac:grpSpMk id="25" creationId="{D0EE28B9-2402-D84D-B325-885E83680C15}"/>
          </ac:grpSpMkLst>
        </pc:grpChg>
        <pc:graphicFrameChg chg="del">
          <ac:chgData name="Karl Hall" userId="338cca23-ce1e-48ec-8f27-00b6fdada974" providerId="ADAL" clId="{8D2C0EBB-3F36-7F47-9968-BEDCBB50C98A}" dt="2021-10-20T13:17:36.464" v="96" actId="478"/>
          <ac:graphicFrameMkLst>
            <pc:docMk/>
            <pc:sldMk cId="3707920152" sldId="2145705451"/>
            <ac:graphicFrameMk id="6" creationId="{78BC3CEF-3FD5-E24E-BE52-8A06B9FFBAC1}"/>
          </ac:graphicFrameMkLst>
        </pc:graphicFrameChg>
        <pc:picChg chg="del mod">
          <ac:chgData name="Karl Hall" userId="338cca23-ce1e-48ec-8f27-00b6fdada974" providerId="ADAL" clId="{8D2C0EBB-3F36-7F47-9968-BEDCBB50C98A}" dt="2021-10-20T13:18:26.784" v="110" actId="478"/>
          <ac:picMkLst>
            <pc:docMk/>
            <pc:sldMk cId="3707920152" sldId="2145705451"/>
            <ac:picMk id="7" creationId="{483C8568-829F-9143-84CA-427408EAA3FC}"/>
          </ac:picMkLst>
        </pc:picChg>
        <pc:picChg chg="add del mod">
          <ac:chgData name="Karl Hall" userId="338cca23-ce1e-48ec-8f27-00b6fdada974" providerId="ADAL" clId="{8D2C0EBB-3F36-7F47-9968-BEDCBB50C98A}" dt="2021-10-20T13:18:25.706" v="109" actId="21"/>
          <ac:picMkLst>
            <pc:docMk/>
            <pc:sldMk cId="3707920152" sldId="2145705451"/>
            <ac:picMk id="8" creationId="{75F5BBE3-17FD-9F49-B9DF-3FC79E927ECA}"/>
          </ac:picMkLst>
        </pc:picChg>
        <pc:picChg chg="add mod">
          <ac:chgData name="Karl Hall" userId="338cca23-ce1e-48ec-8f27-00b6fdada974" providerId="ADAL" clId="{8D2C0EBB-3F36-7F47-9968-BEDCBB50C98A}" dt="2021-10-20T13:18:27.538" v="111"/>
          <ac:picMkLst>
            <pc:docMk/>
            <pc:sldMk cId="3707920152" sldId="2145705451"/>
            <ac:picMk id="9" creationId="{C4C53AC5-D401-F547-943D-2F1B9C4EC2BA}"/>
          </ac:picMkLst>
        </pc:picChg>
        <pc:cxnChg chg="mod topLvl">
          <ac:chgData name="Karl Hall" userId="338cca23-ce1e-48ec-8f27-00b6fdada974" providerId="ADAL" clId="{8D2C0EBB-3F36-7F47-9968-BEDCBB50C98A}" dt="2021-10-20T13:45:12.964" v="262" actId="1036"/>
          <ac:cxnSpMkLst>
            <pc:docMk/>
            <pc:sldMk cId="3707920152" sldId="2145705451"/>
            <ac:cxnSpMk id="19" creationId="{3624AE4C-C595-4D49-88CD-4DD77F1A7368}"/>
          </ac:cxnSpMkLst>
        </pc:cxnChg>
        <pc:cxnChg chg="del mod">
          <ac:chgData name="Karl Hall" userId="338cca23-ce1e-48ec-8f27-00b6fdada974" providerId="ADAL" clId="{8D2C0EBB-3F36-7F47-9968-BEDCBB50C98A}" dt="2021-10-20T13:21:03.981" v="172" actId="478"/>
          <ac:cxnSpMkLst>
            <pc:docMk/>
            <pc:sldMk cId="3707920152" sldId="2145705451"/>
            <ac:cxnSpMk id="20" creationId="{D9E9604E-145B-CD40-895E-0F6C96BC0BB3}"/>
          </ac:cxnSpMkLst>
        </pc:cxnChg>
      </pc:sldChg>
      <pc:sldChg chg="addSp delSp modSp add mod">
        <pc:chgData name="Karl Hall" userId="338cca23-ce1e-48ec-8f27-00b6fdada974" providerId="ADAL" clId="{8D2C0EBB-3F36-7F47-9968-BEDCBB50C98A}" dt="2021-10-20T11:59:36.429" v="37"/>
        <pc:sldMkLst>
          <pc:docMk/>
          <pc:sldMk cId="1967750365" sldId="2145705457"/>
        </pc:sldMkLst>
        <pc:spChg chg="mod">
          <ac:chgData name="Karl Hall" userId="338cca23-ce1e-48ec-8f27-00b6fdada974" providerId="ADAL" clId="{8D2C0EBB-3F36-7F47-9968-BEDCBB50C98A}" dt="2021-10-20T11:58:50.328" v="26" actId="20577"/>
          <ac:spMkLst>
            <pc:docMk/>
            <pc:sldMk cId="1967750365" sldId="2145705457"/>
            <ac:spMk id="2" creationId="{E1F6A2F9-50CB-2E4C-A46D-E2649DCBBA7D}"/>
          </ac:spMkLst>
        </pc:spChg>
        <pc:picChg chg="add del mod">
          <ac:chgData name="Karl Hall" userId="338cca23-ce1e-48ec-8f27-00b6fdada974" providerId="ADAL" clId="{8D2C0EBB-3F36-7F47-9968-BEDCBB50C98A}" dt="2021-10-20T11:59:33.893" v="35" actId="21"/>
          <ac:picMkLst>
            <pc:docMk/>
            <pc:sldMk cId="1967750365" sldId="2145705457"/>
            <ac:picMk id="6" creationId="{0536B3A5-DF0D-7D43-BEBD-B78E6BC686FC}"/>
          </ac:picMkLst>
        </pc:picChg>
        <pc:picChg chg="del mod">
          <ac:chgData name="Karl Hall" userId="338cca23-ce1e-48ec-8f27-00b6fdada974" providerId="ADAL" clId="{8D2C0EBB-3F36-7F47-9968-BEDCBB50C98A}" dt="2021-10-20T11:59:35.486" v="36" actId="478"/>
          <ac:picMkLst>
            <pc:docMk/>
            <pc:sldMk cId="1967750365" sldId="2145705457"/>
            <ac:picMk id="9" creationId="{AFDFC375-A803-0648-A8F7-E95DB6CB52A8}"/>
          </ac:picMkLst>
        </pc:picChg>
        <pc:picChg chg="mod">
          <ac:chgData name="Karl Hall" userId="338cca23-ce1e-48ec-8f27-00b6fdada974" providerId="ADAL" clId="{8D2C0EBB-3F36-7F47-9968-BEDCBB50C98A}" dt="2021-10-20T11:58:52.520" v="28" actId="1076"/>
          <ac:picMkLst>
            <pc:docMk/>
            <pc:sldMk cId="1967750365" sldId="2145705457"/>
            <ac:picMk id="12" creationId="{72EE8AE8-D421-AA47-8E66-CB8A2D9981AD}"/>
          </ac:picMkLst>
        </pc:picChg>
        <pc:picChg chg="add mod">
          <ac:chgData name="Karl Hall" userId="338cca23-ce1e-48ec-8f27-00b6fdada974" providerId="ADAL" clId="{8D2C0EBB-3F36-7F47-9968-BEDCBB50C98A}" dt="2021-10-20T11:59:36.429" v="37"/>
          <ac:picMkLst>
            <pc:docMk/>
            <pc:sldMk cId="1967750365" sldId="2145705457"/>
            <ac:picMk id="15" creationId="{C543CF69-0175-7549-A5A3-3B565865C4F2}"/>
          </ac:picMkLst>
        </pc:picChg>
      </pc:sldChg>
      <pc:sldChg chg="modSp add mod">
        <pc:chgData name="Karl Hall" userId="338cca23-ce1e-48ec-8f27-00b6fdada974" providerId="ADAL" clId="{8D2C0EBB-3F36-7F47-9968-BEDCBB50C98A}" dt="2021-10-20T12:05:07.996" v="93" actId="12789"/>
        <pc:sldMkLst>
          <pc:docMk/>
          <pc:sldMk cId="3317721017" sldId="2145705458"/>
        </pc:sldMkLst>
        <pc:spChg chg="mod">
          <ac:chgData name="Karl Hall" userId="338cca23-ce1e-48ec-8f27-00b6fdada974" providerId="ADAL" clId="{8D2C0EBB-3F36-7F47-9968-BEDCBB50C98A}" dt="2021-10-20T12:02:38.203" v="58" actId="20577"/>
          <ac:spMkLst>
            <pc:docMk/>
            <pc:sldMk cId="3317721017" sldId="2145705458"/>
            <ac:spMk id="2" creationId="{1C00DF95-6AD5-5A46-B592-20A1A3630A92}"/>
          </ac:spMkLst>
        </pc:spChg>
        <pc:graphicFrameChg chg="mod modGraphic">
          <ac:chgData name="Karl Hall" userId="338cca23-ce1e-48ec-8f27-00b6fdada974" providerId="ADAL" clId="{8D2C0EBB-3F36-7F47-9968-BEDCBB50C98A}" dt="2021-10-20T12:05:07.996" v="93" actId="12789"/>
          <ac:graphicFrameMkLst>
            <pc:docMk/>
            <pc:sldMk cId="3317721017" sldId="2145705458"/>
            <ac:graphicFrameMk id="9" creationId="{7A81B5FA-8620-2B41-A664-83754DE6BC75}"/>
          </ac:graphicFrameMkLst>
        </pc:graphicFrameChg>
      </pc:sldChg>
      <pc:sldChg chg="modSp add mod">
        <pc:chgData name="Karl Hall" userId="338cca23-ce1e-48ec-8f27-00b6fdada974" providerId="ADAL" clId="{8D2C0EBB-3F36-7F47-9968-BEDCBB50C98A}" dt="2021-10-20T12:01:22.460" v="52" actId="20577"/>
        <pc:sldMkLst>
          <pc:docMk/>
          <pc:sldMk cId="2859906609" sldId="2145705464"/>
        </pc:sldMkLst>
        <pc:spChg chg="mod">
          <ac:chgData name="Karl Hall" userId="338cca23-ce1e-48ec-8f27-00b6fdada974" providerId="ADAL" clId="{8D2C0EBB-3F36-7F47-9968-BEDCBB50C98A}" dt="2021-10-20T12:01:22.460" v="52" actId="20577"/>
          <ac:spMkLst>
            <pc:docMk/>
            <pc:sldMk cId="2859906609" sldId="2145705464"/>
            <ac:spMk id="2" creationId="{50919E5E-5641-7744-BEA0-745D53F0E044}"/>
          </ac:spMkLst>
        </pc:spChg>
      </pc:sldChg>
      <pc:sldChg chg="addSp delSp modSp add mod">
        <pc:chgData name="Karl Hall" userId="338cca23-ce1e-48ec-8f27-00b6fdada974" providerId="ADAL" clId="{8D2C0EBB-3F36-7F47-9968-BEDCBB50C98A}" dt="2021-10-20T15:33:54.864" v="535" actId="478"/>
        <pc:sldMkLst>
          <pc:docMk/>
          <pc:sldMk cId="159085823" sldId="2145705465"/>
        </pc:sldMkLst>
        <pc:spChg chg="mod">
          <ac:chgData name="Karl Hall" userId="338cca23-ce1e-48ec-8f27-00b6fdada974" providerId="ADAL" clId="{8D2C0EBB-3F36-7F47-9968-BEDCBB50C98A}" dt="2021-10-20T13:47:42.808" v="269" actId="2711"/>
          <ac:spMkLst>
            <pc:docMk/>
            <pc:sldMk cId="159085823" sldId="2145705465"/>
            <ac:spMk id="5" creationId="{29A9C214-A02A-4546-9956-A259DB2635A6}"/>
          </ac:spMkLst>
        </pc:spChg>
        <pc:spChg chg="del">
          <ac:chgData name="Karl Hall" userId="338cca23-ce1e-48ec-8f27-00b6fdada974" providerId="ADAL" clId="{8D2C0EBB-3F36-7F47-9968-BEDCBB50C98A}" dt="2021-10-20T13:46:57.660" v="264" actId="478"/>
          <ac:spMkLst>
            <pc:docMk/>
            <pc:sldMk cId="159085823" sldId="2145705465"/>
            <ac:spMk id="13" creationId="{20C8BE7E-3901-8548-A35C-2F39BE0C4C30}"/>
          </ac:spMkLst>
        </pc:spChg>
        <pc:spChg chg="del">
          <ac:chgData name="Karl Hall" userId="338cca23-ce1e-48ec-8f27-00b6fdada974" providerId="ADAL" clId="{8D2C0EBB-3F36-7F47-9968-BEDCBB50C98A}" dt="2021-10-20T13:46:57.660" v="264" actId="478"/>
          <ac:spMkLst>
            <pc:docMk/>
            <pc:sldMk cId="159085823" sldId="2145705465"/>
            <ac:spMk id="17" creationId="{07674512-9B31-8040-80D0-EE185922BCC6}"/>
          </ac:spMkLst>
        </pc:spChg>
        <pc:spChg chg="add del mod">
          <ac:chgData name="Karl Hall" userId="338cca23-ce1e-48ec-8f27-00b6fdada974" providerId="ADAL" clId="{8D2C0EBB-3F36-7F47-9968-BEDCBB50C98A}" dt="2021-10-20T15:27:41.575" v="521" actId="478"/>
          <ac:spMkLst>
            <pc:docMk/>
            <pc:sldMk cId="159085823" sldId="2145705465"/>
            <ac:spMk id="20" creationId="{39145980-8DDF-064E-ABE7-27DEBDA5F1A4}"/>
          </ac:spMkLst>
        </pc:spChg>
        <pc:spChg chg="del">
          <ac:chgData name="Karl Hall" userId="338cca23-ce1e-48ec-8f27-00b6fdada974" providerId="ADAL" clId="{8D2C0EBB-3F36-7F47-9968-BEDCBB50C98A}" dt="2021-10-20T13:46:57.660" v="264" actId="478"/>
          <ac:spMkLst>
            <pc:docMk/>
            <pc:sldMk cId="159085823" sldId="2145705465"/>
            <ac:spMk id="21" creationId="{2D5844F7-47B0-9D4D-836F-9B0F0EDF21DF}"/>
          </ac:spMkLst>
        </pc:spChg>
        <pc:spChg chg="add del mod">
          <ac:chgData name="Karl Hall" userId="338cca23-ce1e-48ec-8f27-00b6fdada974" providerId="ADAL" clId="{8D2C0EBB-3F36-7F47-9968-BEDCBB50C98A}" dt="2021-10-20T15:33:54.864" v="535" actId="478"/>
          <ac:spMkLst>
            <pc:docMk/>
            <pc:sldMk cId="159085823" sldId="2145705465"/>
            <ac:spMk id="22" creationId="{AACC9424-4CC7-B54E-B112-72CF6566C8FB}"/>
          </ac:spMkLst>
        </pc:spChg>
        <pc:spChg chg="del">
          <ac:chgData name="Karl Hall" userId="338cca23-ce1e-48ec-8f27-00b6fdada974" providerId="ADAL" clId="{8D2C0EBB-3F36-7F47-9968-BEDCBB50C98A}" dt="2021-10-20T13:46:57.660" v="264" actId="478"/>
          <ac:spMkLst>
            <pc:docMk/>
            <pc:sldMk cId="159085823" sldId="2145705465"/>
            <ac:spMk id="23" creationId="{5860D58B-47BF-6F41-9457-3BDBC9CDE900}"/>
          </ac:spMkLst>
        </pc:spChg>
        <pc:spChg chg="add del mod">
          <ac:chgData name="Karl Hall" userId="338cca23-ce1e-48ec-8f27-00b6fdada974" providerId="ADAL" clId="{8D2C0EBB-3F36-7F47-9968-BEDCBB50C98A}" dt="2021-10-20T15:33:54.864" v="535" actId="478"/>
          <ac:spMkLst>
            <pc:docMk/>
            <pc:sldMk cId="159085823" sldId="2145705465"/>
            <ac:spMk id="29" creationId="{73FD0A38-B598-4A47-9B6B-17C0C3B9A44A}"/>
          </ac:spMkLst>
        </pc:spChg>
        <pc:spChg chg="add mod">
          <ac:chgData name="Karl Hall" userId="338cca23-ce1e-48ec-8f27-00b6fdada974" providerId="ADAL" clId="{8D2C0EBB-3F36-7F47-9968-BEDCBB50C98A}" dt="2021-10-20T15:13:23.651" v="500" actId="1036"/>
          <ac:spMkLst>
            <pc:docMk/>
            <pc:sldMk cId="159085823" sldId="2145705465"/>
            <ac:spMk id="30" creationId="{0B53CC35-64D2-0241-B902-6B6F917030D4}"/>
          </ac:spMkLst>
        </pc:spChg>
        <pc:spChg chg="add mod">
          <ac:chgData name="Karl Hall" userId="338cca23-ce1e-48ec-8f27-00b6fdada974" providerId="ADAL" clId="{8D2C0EBB-3F36-7F47-9968-BEDCBB50C98A}" dt="2021-10-20T15:13:23.651" v="500" actId="1036"/>
          <ac:spMkLst>
            <pc:docMk/>
            <pc:sldMk cId="159085823" sldId="2145705465"/>
            <ac:spMk id="31" creationId="{51830B8D-3032-A34A-94B6-619E0300E234}"/>
          </ac:spMkLst>
        </pc:spChg>
        <pc:spChg chg="add mod">
          <ac:chgData name="Karl Hall" userId="338cca23-ce1e-48ec-8f27-00b6fdada974" providerId="ADAL" clId="{8D2C0EBB-3F36-7F47-9968-BEDCBB50C98A}" dt="2021-10-20T15:13:23.651" v="500" actId="1036"/>
          <ac:spMkLst>
            <pc:docMk/>
            <pc:sldMk cId="159085823" sldId="2145705465"/>
            <ac:spMk id="32" creationId="{2A29322F-5092-694F-9832-7929A03F11FE}"/>
          </ac:spMkLst>
        </pc:spChg>
        <pc:spChg chg="add mod">
          <ac:chgData name="Karl Hall" userId="338cca23-ce1e-48ec-8f27-00b6fdada974" providerId="ADAL" clId="{8D2C0EBB-3F36-7F47-9968-BEDCBB50C98A}" dt="2021-10-20T15:12:24.920" v="480" actId="1076"/>
          <ac:spMkLst>
            <pc:docMk/>
            <pc:sldMk cId="159085823" sldId="2145705465"/>
            <ac:spMk id="36" creationId="{D02DD58E-1CB0-4E4D-A43C-AB37C552CA6A}"/>
          </ac:spMkLst>
        </pc:spChg>
        <pc:spChg chg="add mod">
          <ac:chgData name="Karl Hall" userId="338cca23-ce1e-48ec-8f27-00b6fdada974" providerId="ADAL" clId="{8D2C0EBB-3F36-7F47-9968-BEDCBB50C98A}" dt="2021-10-20T15:12:27.295" v="481" actId="1076"/>
          <ac:spMkLst>
            <pc:docMk/>
            <pc:sldMk cId="159085823" sldId="2145705465"/>
            <ac:spMk id="37" creationId="{8A37F4B9-E39D-514A-B7A9-9E19BA2A96AC}"/>
          </ac:spMkLst>
        </pc:spChg>
        <pc:spChg chg="add mod">
          <ac:chgData name="Karl Hall" userId="338cca23-ce1e-48ec-8f27-00b6fdada974" providerId="ADAL" clId="{8D2C0EBB-3F36-7F47-9968-BEDCBB50C98A}" dt="2021-10-20T15:12:31.574" v="482" actId="1076"/>
          <ac:spMkLst>
            <pc:docMk/>
            <pc:sldMk cId="159085823" sldId="2145705465"/>
            <ac:spMk id="38" creationId="{CDD1C197-B349-CE42-A3F7-71C7BA5B67C0}"/>
          </ac:spMkLst>
        </pc:spChg>
        <pc:spChg chg="add del mod">
          <ac:chgData name="Karl Hall" userId="338cca23-ce1e-48ec-8f27-00b6fdada974" providerId="ADAL" clId="{8D2C0EBB-3F36-7F47-9968-BEDCBB50C98A}" dt="2021-10-20T15:13:17.299" v="495" actId="478"/>
          <ac:spMkLst>
            <pc:docMk/>
            <pc:sldMk cId="159085823" sldId="2145705465"/>
            <ac:spMk id="39" creationId="{C118104A-5E71-E244-8423-C07531B51F5D}"/>
          </ac:spMkLst>
        </pc:spChg>
        <pc:spChg chg="add del mod">
          <ac:chgData name="Karl Hall" userId="338cca23-ce1e-48ec-8f27-00b6fdada974" providerId="ADAL" clId="{8D2C0EBB-3F36-7F47-9968-BEDCBB50C98A}" dt="2021-10-20T15:13:17.299" v="495" actId="478"/>
          <ac:spMkLst>
            <pc:docMk/>
            <pc:sldMk cId="159085823" sldId="2145705465"/>
            <ac:spMk id="40" creationId="{2AB050FB-EE0A-DA44-9AA3-DA04D1741BBD}"/>
          </ac:spMkLst>
        </pc:spChg>
        <pc:spChg chg="add del mod">
          <ac:chgData name="Karl Hall" userId="338cca23-ce1e-48ec-8f27-00b6fdada974" providerId="ADAL" clId="{8D2C0EBB-3F36-7F47-9968-BEDCBB50C98A}" dt="2021-10-20T15:13:17.299" v="495" actId="478"/>
          <ac:spMkLst>
            <pc:docMk/>
            <pc:sldMk cId="159085823" sldId="2145705465"/>
            <ac:spMk id="41" creationId="{0A17AE58-3262-C649-9BDA-F2611F0550D5}"/>
          </ac:spMkLst>
        </pc:spChg>
        <pc:grpChg chg="del">
          <ac:chgData name="Karl Hall" userId="338cca23-ce1e-48ec-8f27-00b6fdada974" providerId="ADAL" clId="{8D2C0EBB-3F36-7F47-9968-BEDCBB50C98A}" dt="2021-10-20T13:46:57.660" v="264" actId="478"/>
          <ac:grpSpMkLst>
            <pc:docMk/>
            <pc:sldMk cId="159085823" sldId="2145705465"/>
            <ac:grpSpMk id="24" creationId="{D4141A0A-E464-3048-998F-A2DA45734605}"/>
          </ac:grpSpMkLst>
        </pc:grpChg>
        <pc:grpChg chg="del">
          <ac:chgData name="Karl Hall" userId="338cca23-ce1e-48ec-8f27-00b6fdada974" providerId="ADAL" clId="{8D2C0EBB-3F36-7F47-9968-BEDCBB50C98A}" dt="2021-10-20T13:46:57.660" v="264" actId="478"/>
          <ac:grpSpMkLst>
            <pc:docMk/>
            <pc:sldMk cId="159085823" sldId="2145705465"/>
            <ac:grpSpMk id="25" creationId="{D0EE28B9-2402-D84D-B325-885E83680C15}"/>
          </ac:grpSpMkLst>
        </pc:grpChg>
        <pc:picChg chg="add mod">
          <ac:chgData name="Karl Hall" userId="338cca23-ce1e-48ec-8f27-00b6fdada974" providerId="ADAL" clId="{8D2C0EBB-3F36-7F47-9968-BEDCBB50C98A}" dt="2021-10-20T15:27:38.072" v="520" actId="14100"/>
          <ac:picMkLst>
            <pc:docMk/>
            <pc:sldMk cId="159085823" sldId="2145705465"/>
            <ac:picMk id="3" creationId="{8B955E3D-3886-DC4D-A0E1-A4B2955E9F5C}"/>
          </ac:picMkLst>
        </pc:picChg>
        <pc:picChg chg="add del mod">
          <ac:chgData name="Karl Hall" userId="338cca23-ce1e-48ec-8f27-00b6fdada974" providerId="ADAL" clId="{8D2C0EBB-3F36-7F47-9968-BEDCBB50C98A}" dt="2021-10-20T15:27:41.575" v="521" actId="478"/>
          <ac:picMkLst>
            <pc:docMk/>
            <pc:sldMk cId="159085823" sldId="2145705465"/>
            <ac:picMk id="33" creationId="{53FAB3EC-DFDA-B444-BDA1-85A9AA63A7FA}"/>
          </ac:picMkLst>
        </pc:picChg>
        <pc:picChg chg="add mod">
          <ac:chgData name="Karl Hall" userId="338cca23-ce1e-48ec-8f27-00b6fdada974" providerId="ADAL" clId="{8D2C0EBB-3F36-7F47-9968-BEDCBB50C98A}" dt="2021-10-20T15:33:53.379" v="534" actId="1076"/>
          <ac:picMkLst>
            <pc:docMk/>
            <pc:sldMk cId="159085823" sldId="2145705465"/>
            <ac:picMk id="34" creationId="{A98B7BAD-1C36-7645-93A8-A2CBBA59187B}"/>
          </ac:picMkLst>
        </pc:picChg>
        <pc:picChg chg="add mod">
          <ac:chgData name="Karl Hall" userId="338cca23-ce1e-48ec-8f27-00b6fdada974" providerId="ADAL" clId="{8D2C0EBB-3F36-7F47-9968-BEDCBB50C98A}" dt="2021-10-20T15:33:45.549" v="528" actId="1076"/>
          <ac:picMkLst>
            <pc:docMk/>
            <pc:sldMk cId="159085823" sldId="2145705465"/>
            <ac:picMk id="35" creationId="{BD18F9F0-5917-4941-A8F3-DD80B5B8FBB1}"/>
          </ac:picMkLst>
        </pc:picChg>
        <pc:cxnChg chg="del">
          <ac:chgData name="Karl Hall" userId="338cca23-ce1e-48ec-8f27-00b6fdada974" providerId="ADAL" clId="{8D2C0EBB-3F36-7F47-9968-BEDCBB50C98A}" dt="2021-10-20T13:46:57.660" v="264" actId="478"/>
          <ac:cxnSpMkLst>
            <pc:docMk/>
            <pc:sldMk cId="159085823" sldId="2145705465"/>
            <ac:cxnSpMk id="19" creationId="{3624AE4C-C595-4D49-88CD-4DD77F1A7368}"/>
          </ac:cxnSpMkLst>
        </pc:cxnChg>
      </pc:sldChg>
      <pc:sldChg chg="addSp delSp modSp add mod">
        <pc:chgData name="Karl Hall" userId="338cca23-ce1e-48ec-8f27-00b6fdada974" providerId="ADAL" clId="{8D2C0EBB-3F36-7F47-9968-BEDCBB50C98A}" dt="2021-10-20T14:02:51.455" v="426" actId="1076"/>
        <pc:sldMkLst>
          <pc:docMk/>
          <pc:sldMk cId="1098093822" sldId="2145705466"/>
        </pc:sldMkLst>
        <pc:spChg chg="mod">
          <ac:chgData name="Karl Hall" userId="338cca23-ce1e-48ec-8f27-00b6fdada974" providerId="ADAL" clId="{8D2C0EBB-3F36-7F47-9968-BEDCBB50C98A}" dt="2021-10-20T13:48:38.742" v="292" actId="20577"/>
          <ac:spMkLst>
            <pc:docMk/>
            <pc:sldMk cId="1098093822" sldId="2145705466"/>
            <ac:spMk id="5" creationId="{29A9C214-A02A-4546-9956-A259DB2635A6}"/>
          </ac:spMkLst>
        </pc:spChg>
        <pc:spChg chg="del">
          <ac:chgData name="Karl Hall" userId="338cca23-ce1e-48ec-8f27-00b6fdada974" providerId="ADAL" clId="{8D2C0EBB-3F36-7F47-9968-BEDCBB50C98A}" dt="2021-10-20T13:48:30.916" v="273" actId="478"/>
          <ac:spMkLst>
            <pc:docMk/>
            <pc:sldMk cId="1098093822" sldId="2145705466"/>
            <ac:spMk id="13" creationId="{20C8BE7E-3901-8548-A35C-2F39BE0C4C30}"/>
          </ac:spMkLst>
        </pc:spChg>
        <pc:spChg chg="del">
          <ac:chgData name="Karl Hall" userId="338cca23-ce1e-48ec-8f27-00b6fdada974" providerId="ADAL" clId="{8D2C0EBB-3F36-7F47-9968-BEDCBB50C98A}" dt="2021-10-20T13:48:30.916" v="273" actId="478"/>
          <ac:spMkLst>
            <pc:docMk/>
            <pc:sldMk cId="1098093822" sldId="2145705466"/>
            <ac:spMk id="17" creationId="{07674512-9B31-8040-80D0-EE185922BCC6}"/>
          </ac:spMkLst>
        </pc:spChg>
        <pc:spChg chg="add mod">
          <ac:chgData name="Karl Hall" userId="338cca23-ce1e-48ec-8f27-00b6fdada974" providerId="ADAL" clId="{8D2C0EBB-3F36-7F47-9968-BEDCBB50C98A}" dt="2021-10-20T14:02:40.329" v="425" actId="1035"/>
          <ac:spMkLst>
            <pc:docMk/>
            <pc:sldMk cId="1098093822" sldId="2145705466"/>
            <ac:spMk id="20" creationId="{8DDC02C2-B23D-0942-863C-5275DB8DB434}"/>
          </ac:spMkLst>
        </pc:spChg>
        <pc:spChg chg="del">
          <ac:chgData name="Karl Hall" userId="338cca23-ce1e-48ec-8f27-00b6fdada974" providerId="ADAL" clId="{8D2C0EBB-3F36-7F47-9968-BEDCBB50C98A}" dt="2021-10-20T13:48:30.916" v="273" actId="478"/>
          <ac:spMkLst>
            <pc:docMk/>
            <pc:sldMk cId="1098093822" sldId="2145705466"/>
            <ac:spMk id="21" creationId="{2D5844F7-47B0-9D4D-836F-9B0F0EDF21DF}"/>
          </ac:spMkLst>
        </pc:spChg>
        <pc:spChg chg="add mod">
          <ac:chgData name="Karl Hall" userId="338cca23-ce1e-48ec-8f27-00b6fdada974" providerId="ADAL" clId="{8D2C0EBB-3F36-7F47-9968-BEDCBB50C98A}" dt="2021-10-20T14:02:40.329" v="425" actId="1035"/>
          <ac:spMkLst>
            <pc:docMk/>
            <pc:sldMk cId="1098093822" sldId="2145705466"/>
            <ac:spMk id="22" creationId="{BD16AD6D-F2D6-8541-B3EA-8C80FD59A7BA}"/>
          </ac:spMkLst>
        </pc:spChg>
        <pc:spChg chg="del">
          <ac:chgData name="Karl Hall" userId="338cca23-ce1e-48ec-8f27-00b6fdada974" providerId="ADAL" clId="{8D2C0EBB-3F36-7F47-9968-BEDCBB50C98A}" dt="2021-10-20T13:48:30.916" v="273" actId="478"/>
          <ac:spMkLst>
            <pc:docMk/>
            <pc:sldMk cId="1098093822" sldId="2145705466"/>
            <ac:spMk id="23" creationId="{5860D58B-47BF-6F41-9457-3BDBC9CDE900}"/>
          </ac:spMkLst>
        </pc:spChg>
        <pc:spChg chg="add del mod">
          <ac:chgData name="Karl Hall" userId="338cca23-ce1e-48ec-8f27-00b6fdada974" providerId="ADAL" clId="{8D2C0EBB-3F36-7F47-9968-BEDCBB50C98A}" dt="2021-10-20T14:00:40.671" v="386" actId="478"/>
          <ac:spMkLst>
            <pc:docMk/>
            <pc:sldMk cId="1098093822" sldId="2145705466"/>
            <ac:spMk id="31" creationId="{040323C1-8547-8F4A-B9F3-D857D05E67CC}"/>
          </ac:spMkLst>
        </pc:spChg>
        <pc:spChg chg="add mod">
          <ac:chgData name="Karl Hall" userId="338cca23-ce1e-48ec-8f27-00b6fdada974" providerId="ADAL" clId="{8D2C0EBB-3F36-7F47-9968-BEDCBB50C98A}" dt="2021-10-20T14:01:09.954" v="392" actId="207"/>
          <ac:spMkLst>
            <pc:docMk/>
            <pc:sldMk cId="1098093822" sldId="2145705466"/>
            <ac:spMk id="32" creationId="{1FA6EEFA-F597-D64E-A77B-2BF364E2F575}"/>
          </ac:spMkLst>
        </pc:spChg>
        <pc:spChg chg="add mod">
          <ac:chgData name="Karl Hall" userId="338cca23-ce1e-48ec-8f27-00b6fdada974" providerId="ADAL" clId="{8D2C0EBB-3F36-7F47-9968-BEDCBB50C98A}" dt="2021-10-20T14:00:49.561" v="389" actId="167"/>
          <ac:spMkLst>
            <pc:docMk/>
            <pc:sldMk cId="1098093822" sldId="2145705466"/>
            <ac:spMk id="33" creationId="{4D291B88-BD17-AE47-A8F1-6DBB474C10EE}"/>
          </ac:spMkLst>
        </pc:spChg>
        <pc:spChg chg="mod">
          <ac:chgData name="Karl Hall" userId="338cca23-ce1e-48ec-8f27-00b6fdada974" providerId="ADAL" clId="{8D2C0EBB-3F36-7F47-9968-BEDCBB50C98A}" dt="2021-10-20T14:01:03.744" v="390" actId="571"/>
          <ac:spMkLst>
            <pc:docMk/>
            <pc:sldMk cId="1098093822" sldId="2145705466"/>
            <ac:spMk id="35" creationId="{2EC3499F-DF85-E34A-BB93-0066481B588E}"/>
          </ac:spMkLst>
        </pc:spChg>
        <pc:spChg chg="mod">
          <ac:chgData name="Karl Hall" userId="338cca23-ce1e-48ec-8f27-00b6fdada974" providerId="ADAL" clId="{8D2C0EBB-3F36-7F47-9968-BEDCBB50C98A}" dt="2021-10-20T14:01:03.744" v="390" actId="571"/>
          <ac:spMkLst>
            <pc:docMk/>
            <pc:sldMk cId="1098093822" sldId="2145705466"/>
            <ac:spMk id="36" creationId="{93A436BE-E81D-0F4B-991B-CB29A94AE9A1}"/>
          </ac:spMkLst>
        </pc:spChg>
        <pc:grpChg chg="add mod">
          <ac:chgData name="Karl Hall" userId="338cca23-ce1e-48ec-8f27-00b6fdada974" providerId="ADAL" clId="{8D2C0EBB-3F36-7F47-9968-BEDCBB50C98A}" dt="2021-10-20T14:02:51.455" v="426" actId="1076"/>
          <ac:grpSpMkLst>
            <pc:docMk/>
            <pc:sldMk cId="1098093822" sldId="2145705466"/>
            <ac:grpSpMk id="2" creationId="{950F4768-24DA-1540-9721-754C0EEB4C36}"/>
          </ac:grpSpMkLst>
        </pc:grpChg>
        <pc:grpChg chg="del">
          <ac:chgData name="Karl Hall" userId="338cca23-ce1e-48ec-8f27-00b6fdada974" providerId="ADAL" clId="{8D2C0EBB-3F36-7F47-9968-BEDCBB50C98A}" dt="2021-10-20T13:48:30.916" v="273" actId="478"/>
          <ac:grpSpMkLst>
            <pc:docMk/>
            <pc:sldMk cId="1098093822" sldId="2145705466"/>
            <ac:grpSpMk id="24" creationId="{D4141A0A-E464-3048-998F-A2DA45734605}"/>
          </ac:grpSpMkLst>
        </pc:grpChg>
        <pc:grpChg chg="del">
          <ac:chgData name="Karl Hall" userId="338cca23-ce1e-48ec-8f27-00b6fdada974" providerId="ADAL" clId="{8D2C0EBB-3F36-7F47-9968-BEDCBB50C98A}" dt="2021-10-20T13:48:30.916" v="273" actId="478"/>
          <ac:grpSpMkLst>
            <pc:docMk/>
            <pc:sldMk cId="1098093822" sldId="2145705466"/>
            <ac:grpSpMk id="25" creationId="{D0EE28B9-2402-D84D-B325-885E83680C15}"/>
          </ac:grpSpMkLst>
        </pc:grpChg>
        <pc:grpChg chg="add del mod">
          <ac:chgData name="Karl Hall" userId="338cca23-ce1e-48ec-8f27-00b6fdada974" providerId="ADAL" clId="{8D2C0EBB-3F36-7F47-9968-BEDCBB50C98A}" dt="2021-10-20T14:01:17.049" v="394" actId="478"/>
          <ac:grpSpMkLst>
            <pc:docMk/>
            <pc:sldMk cId="1098093822" sldId="2145705466"/>
            <ac:grpSpMk id="34" creationId="{B08EE5B6-B2AD-2A4B-9808-F0ADDE6BCE0E}"/>
          </ac:grpSpMkLst>
        </pc:grpChg>
        <pc:picChg chg="add mod">
          <ac:chgData name="Karl Hall" userId="338cca23-ce1e-48ec-8f27-00b6fdada974" providerId="ADAL" clId="{8D2C0EBB-3F36-7F47-9968-BEDCBB50C98A}" dt="2021-10-20T13:50:06.156" v="315" actId="1037"/>
          <ac:picMkLst>
            <pc:docMk/>
            <pc:sldMk cId="1098093822" sldId="2145705466"/>
            <ac:picMk id="29" creationId="{59CFDD1D-9185-1D48-A25C-1F8B1A48F6F5}"/>
          </ac:picMkLst>
        </pc:picChg>
        <pc:picChg chg="add mod">
          <ac:chgData name="Karl Hall" userId="338cca23-ce1e-48ec-8f27-00b6fdada974" providerId="ADAL" clId="{8D2C0EBB-3F36-7F47-9968-BEDCBB50C98A}" dt="2021-10-20T13:50:06.156" v="315" actId="1037"/>
          <ac:picMkLst>
            <pc:docMk/>
            <pc:sldMk cId="1098093822" sldId="2145705466"/>
            <ac:picMk id="30" creationId="{32E2F25F-247F-6A4D-A77E-5C3F00EF9ACE}"/>
          </ac:picMkLst>
        </pc:picChg>
        <pc:cxnChg chg="del">
          <ac:chgData name="Karl Hall" userId="338cca23-ce1e-48ec-8f27-00b6fdada974" providerId="ADAL" clId="{8D2C0EBB-3F36-7F47-9968-BEDCBB50C98A}" dt="2021-10-20T13:48:30.916" v="273" actId="478"/>
          <ac:cxnSpMkLst>
            <pc:docMk/>
            <pc:sldMk cId="1098093822" sldId="2145705466"/>
            <ac:cxnSpMk id="19" creationId="{3624AE4C-C595-4D49-88CD-4DD77F1A7368}"/>
          </ac:cxnSpMkLst>
        </pc:cxnChg>
      </pc:sldChg>
      <pc:sldChg chg="addSp delSp modSp add mod">
        <pc:chgData name="Karl Hall" userId="338cca23-ce1e-48ec-8f27-00b6fdada974" providerId="ADAL" clId="{8D2C0EBB-3F36-7F47-9968-BEDCBB50C98A}" dt="2021-10-20T14:02:22.210" v="419" actId="1036"/>
        <pc:sldMkLst>
          <pc:docMk/>
          <pc:sldMk cId="993995744" sldId="2145705467"/>
        </pc:sldMkLst>
        <pc:spChg chg="mod">
          <ac:chgData name="Karl Hall" userId="338cca23-ce1e-48ec-8f27-00b6fdada974" providerId="ADAL" clId="{8D2C0EBB-3F36-7F47-9968-BEDCBB50C98A}" dt="2021-10-20T14:01:49.142" v="404"/>
          <ac:spMkLst>
            <pc:docMk/>
            <pc:sldMk cId="993995744" sldId="2145705467"/>
            <ac:spMk id="5" creationId="{29A9C214-A02A-4546-9956-A259DB2635A6}"/>
          </ac:spMkLst>
        </pc:spChg>
        <pc:spChg chg="del">
          <ac:chgData name="Karl Hall" userId="338cca23-ce1e-48ec-8f27-00b6fdada974" providerId="ADAL" clId="{8D2C0EBB-3F36-7F47-9968-BEDCBB50C98A}" dt="2021-10-20T14:01:40.483" v="402" actId="478"/>
          <ac:spMkLst>
            <pc:docMk/>
            <pc:sldMk cId="993995744" sldId="2145705467"/>
            <ac:spMk id="20" creationId="{8DDC02C2-B23D-0942-863C-5275DB8DB434}"/>
          </ac:spMkLst>
        </pc:spChg>
        <pc:spChg chg="del">
          <ac:chgData name="Karl Hall" userId="338cca23-ce1e-48ec-8f27-00b6fdada974" providerId="ADAL" clId="{8D2C0EBB-3F36-7F47-9968-BEDCBB50C98A}" dt="2021-10-20T14:01:40.483" v="402" actId="478"/>
          <ac:spMkLst>
            <pc:docMk/>
            <pc:sldMk cId="993995744" sldId="2145705467"/>
            <ac:spMk id="22" creationId="{BD16AD6D-F2D6-8541-B3EA-8C80FD59A7BA}"/>
          </ac:spMkLst>
        </pc:spChg>
        <pc:grpChg chg="del">
          <ac:chgData name="Karl Hall" userId="338cca23-ce1e-48ec-8f27-00b6fdada974" providerId="ADAL" clId="{8D2C0EBB-3F36-7F47-9968-BEDCBB50C98A}" dt="2021-10-20T14:01:40.483" v="402" actId="478"/>
          <ac:grpSpMkLst>
            <pc:docMk/>
            <pc:sldMk cId="993995744" sldId="2145705467"/>
            <ac:grpSpMk id="2" creationId="{950F4768-24DA-1540-9721-754C0EEB4C36}"/>
          </ac:grpSpMkLst>
        </pc:grpChg>
        <pc:picChg chg="add mod modCrop">
          <ac:chgData name="Karl Hall" userId="338cca23-ce1e-48ec-8f27-00b6fdada974" providerId="ADAL" clId="{8D2C0EBB-3F36-7F47-9968-BEDCBB50C98A}" dt="2021-10-20T14:02:22.210" v="419" actId="1036"/>
          <ac:picMkLst>
            <pc:docMk/>
            <pc:sldMk cId="993995744" sldId="2145705467"/>
            <ac:picMk id="12" creationId="{46E1A6AD-4EDD-6040-A6EF-7F3EE3E44C94}"/>
          </ac:picMkLst>
        </pc:picChg>
        <pc:picChg chg="del">
          <ac:chgData name="Karl Hall" userId="338cca23-ce1e-48ec-8f27-00b6fdada974" providerId="ADAL" clId="{8D2C0EBB-3F36-7F47-9968-BEDCBB50C98A}" dt="2021-10-20T14:01:40.483" v="402" actId="478"/>
          <ac:picMkLst>
            <pc:docMk/>
            <pc:sldMk cId="993995744" sldId="2145705467"/>
            <ac:picMk id="29" creationId="{59CFDD1D-9185-1D48-A25C-1F8B1A48F6F5}"/>
          </ac:picMkLst>
        </pc:picChg>
        <pc:picChg chg="del">
          <ac:chgData name="Karl Hall" userId="338cca23-ce1e-48ec-8f27-00b6fdada974" providerId="ADAL" clId="{8D2C0EBB-3F36-7F47-9968-BEDCBB50C98A}" dt="2021-10-20T14:01:40.483" v="402" actId="478"/>
          <ac:picMkLst>
            <pc:docMk/>
            <pc:sldMk cId="993995744" sldId="2145705467"/>
            <ac:picMk id="30" creationId="{32E2F25F-247F-6A4D-A77E-5C3F00EF9ACE}"/>
          </ac:picMkLst>
        </pc:picChg>
      </pc:sldChg>
      <pc:sldChg chg="addSp modSp add mod ord">
        <pc:chgData name="Karl Hall" userId="338cca23-ce1e-48ec-8f27-00b6fdada974" providerId="ADAL" clId="{8D2C0EBB-3F36-7F47-9968-BEDCBB50C98A}" dt="2021-10-20T15:15:13.198" v="516" actId="1036"/>
        <pc:sldMkLst>
          <pc:docMk/>
          <pc:sldMk cId="96403367" sldId="2145705468"/>
        </pc:sldMkLst>
        <pc:spChg chg="mod">
          <ac:chgData name="Karl Hall" userId="338cca23-ce1e-48ec-8f27-00b6fdada974" providerId="ADAL" clId="{8D2C0EBB-3F36-7F47-9968-BEDCBB50C98A}" dt="2021-10-20T15:15:13.198" v="516" actId="1036"/>
          <ac:spMkLst>
            <pc:docMk/>
            <pc:sldMk cId="96403367" sldId="2145705468"/>
            <ac:spMk id="2" creationId="{50919E5E-5641-7744-BEA0-745D53F0E044}"/>
          </ac:spMkLst>
        </pc:spChg>
        <pc:spChg chg="add mod">
          <ac:chgData name="Karl Hall" userId="338cca23-ce1e-48ec-8f27-00b6fdada974" providerId="ADAL" clId="{8D2C0EBB-3F36-7F47-9968-BEDCBB50C98A}" dt="2021-10-20T15:15:13.198" v="516" actId="1036"/>
          <ac:spMkLst>
            <pc:docMk/>
            <pc:sldMk cId="96403367" sldId="2145705468"/>
            <ac:spMk id="4" creationId="{82DE5E3A-02A4-BB49-A5BC-CB39DC634FE6}"/>
          </ac:spMkLst>
        </pc:spChg>
      </pc:sldChg>
      <pc:sldChg chg="addSp delSp modSp new mod modClrScheme chgLayout">
        <pc:chgData name="Karl Hall" userId="338cca23-ce1e-48ec-8f27-00b6fdada974" providerId="ADAL" clId="{8D2C0EBB-3F36-7F47-9968-BEDCBB50C98A}" dt="2021-10-20T15:41:53.105" v="827"/>
        <pc:sldMkLst>
          <pc:docMk/>
          <pc:sldMk cId="140555769" sldId="2145705469"/>
        </pc:sldMkLst>
        <pc:spChg chg="del mod ord">
          <ac:chgData name="Karl Hall" userId="338cca23-ce1e-48ec-8f27-00b6fdada974" providerId="ADAL" clId="{8D2C0EBB-3F36-7F47-9968-BEDCBB50C98A}" dt="2021-10-20T15:34:09.158" v="537" actId="700"/>
          <ac:spMkLst>
            <pc:docMk/>
            <pc:sldMk cId="140555769" sldId="2145705469"/>
            <ac:spMk id="2" creationId="{36954C73-9998-5E4A-899B-7B3DB9D300B3}"/>
          </ac:spMkLst>
        </pc:spChg>
        <pc:spChg chg="mod ord">
          <ac:chgData name="Karl Hall" userId="338cca23-ce1e-48ec-8f27-00b6fdada974" providerId="ADAL" clId="{8D2C0EBB-3F36-7F47-9968-BEDCBB50C98A}" dt="2021-10-20T15:34:09.158" v="537" actId="700"/>
          <ac:spMkLst>
            <pc:docMk/>
            <pc:sldMk cId="140555769" sldId="2145705469"/>
            <ac:spMk id="3" creationId="{FAD9EDC7-A32F-494A-A982-2601B2B46CBF}"/>
          </ac:spMkLst>
        </pc:spChg>
        <pc:spChg chg="add del mod ord">
          <ac:chgData name="Karl Hall" userId="338cca23-ce1e-48ec-8f27-00b6fdada974" providerId="ADAL" clId="{8D2C0EBB-3F36-7F47-9968-BEDCBB50C98A}" dt="2021-10-20T15:34:23.472" v="541" actId="20577"/>
          <ac:spMkLst>
            <pc:docMk/>
            <pc:sldMk cId="140555769" sldId="2145705469"/>
            <ac:spMk id="4" creationId="{AF504445-6EF9-7E43-9A36-75AD95672BB1}"/>
          </ac:spMkLst>
        </pc:spChg>
        <pc:spChg chg="add del mod">
          <ac:chgData name="Karl Hall" userId="338cca23-ce1e-48ec-8f27-00b6fdada974" providerId="ADAL" clId="{8D2C0EBB-3F36-7F47-9968-BEDCBB50C98A}" dt="2021-10-20T15:34:22.301" v="540" actId="478"/>
          <ac:spMkLst>
            <pc:docMk/>
            <pc:sldMk cId="140555769" sldId="2145705469"/>
            <ac:spMk id="6" creationId="{A682BC3D-A472-8F40-8CFD-A05B0A568ADF}"/>
          </ac:spMkLst>
        </pc:spChg>
        <pc:spChg chg="mod topLvl">
          <ac:chgData name="Karl Hall" userId="338cca23-ce1e-48ec-8f27-00b6fdada974" providerId="ADAL" clId="{8D2C0EBB-3F36-7F47-9968-BEDCBB50C98A}" dt="2021-10-20T15:36:08.236" v="565" actId="3064"/>
          <ac:spMkLst>
            <pc:docMk/>
            <pc:sldMk cId="140555769" sldId="2145705469"/>
            <ac:spMk id="8" creationId="{0AA82F7B-5329-FE41-B6F3-199FCDD5527C}"/>
          </ac:spMkLst>
        </pc:spChg>
        <pc:spChg chg="mod topLvl">
          <ac:chgData name="Karl Hall" userId="338cca23-ce1e-48ec-8f27-00b6fdada974" providerId="ADAL" clId="{8D2C0EBB-3F36-7F47-9968-BEDCBB50C98A}" dt="2021-10-20T15:41:34.257" v="825" actId="14100"/>
          <ac:spMkLst>
            <pc:docMk/>
            <pc:sldMk cId="140555769" sldId="2145705469"/>
            <ac:spMk id="9" creationId="{CB1E0ECE-6E0C-9F46-A96E-1A55C9382552}"/>
          </ac:spMkLst>
        </pc:spChg>
        <pc:spChg chg="mod topLvl">
          <ac:chgData name="Karl Hall" userId="338cca23-ce1e-48ec-8f27-00b6fdada974" providerId="ADAL" clId="{8D2C0EBB-3F36-7F47-9968-BEDCBB50C98A}" dt="2021-10-20T15:36:08.236" v="565" actId="3064"/>
          <ac:spMkLst>
            <pc:docMk/>
            <pc:sldMk cId="140555769" sldId="2145705469"/>
            <ac:spMk id="10" creationId="{026D352E-BB82-FF42-B0BE-27314479192E}"/>
          </ac:spMkLst>
        </pc:spChg>
        <pc:spChg chg="mod topLvl">
          <ac:chgData name="Karl Hall" userId="338cca23-ce1e-48ec-8f27-00b6fdada974" providerId="ADAL" clId="{8D2C0EBB-3F36-7F47-9968-BEDCBB50C98A}" dt="2021-10-20T15:41:34.257" v="825" actId="14100"/>
          <ac:spMkLst>
            <pc:docMk/>
            <pc:sldMk cId="140555769" sldId="2145705469"/>
            <ac:spMk id="11" creationId="{78502F67-4BA3-F246-BBA8-8EB22FD1F57B}"/>
          </ac:spMkLst>
        </pc:spChg>
        <pc:spChg chg="mod topLvl">
          <ac:chgData name="Karl Hall" userId="338cca23-ce1e-48ec-8f27-00b6fdada974" providerId="ADAL" clId="{8D2C0EBB-3F36-7F47-9968-BEDCBB50C98A}" dt="2021-10-20T15:36:08.236" v="565" actId="3064"/>
          <ac:spMkLst>
            <pc:docMk/>
            <pc:sldMk cId="140555769" sldId="2145705469"/>
            <ac:spMk id="12" creationId="{AB17A5A4-CDB5-9241-852D-8A4CCC1BE7F9}"/>
          </ac:spMkLst>
        </pc:spChg>
        <pc:spChg chg="mod topLvl">
          <ac:chgData name="Karl Hall" userId="338cca23-ce1e-48ec-8f27-00b6fdada974" providerId="ADAL" clId="{8D2C0EBB-3F36-7F47-9968-BEDCBB50C98A}" dt="2021-10-20T15:41:34.257" v="825" actId="14100"/>
          <ac:spMkLst>
            <pc:docMk/>
            <pc:sldMk cId="140555769" sldId="2145705469"/>
            <ac:spMk id="13" creationId="{2CD0B43D-6C91-2742-9D12-D6D40B018C49}"/>
          </ac:spMkLst>
        </pc:spChg>
        <pc:spChg chg="del mod topLvl">
          <ac:chgData name="Karl Hall" userId="338cca23-ce1e-48ec-8f27-00b6fdada974" providerId="ADAL" clId="{8D2C0EBB-3F36-7F47-9968-BEDCBB50C98A}" dt="2021-10-20T15:35:11.609" v="548" actId="478"/>
          <ac:spMkLst>
            <pc:docMk/>
            <pc:sldMk cId="140555769" sldId="2145705469"/>
            <ac:spMk id="14" creationId="{6DC61D48-26AE-DB4C-9E15-869572CBE1B2}"/>
          </ac:spMkLst>
        </pc:spChg>
        <pc:spChg chg="mod">
          <ac:chgData name="Karl Hall" userId="338cca23-ce1e-48ec-8f27-00b6fdada974" providerId="ADAL" clId="{8D2C0EBB-3F36-7F47-9968-BEDCBB50C98A}" dt="2021-10-20T15:36:21.390" v="566" actId="571"/>
          <ac:spMkLst>
            <pc:docMk/>
            <pc:sldMk cId="140555769" sldId="2145705469"/>
            <ac:spMk id="17" creationId="{3583A284-2018-9A4D-B03D-A8E9BEDF6E85}"/>
          </ac:spMkLst>
        </pc:spChg>
        <pc:spChg chg="mod">
          <ac:chgData name="Karl Hall" userId="338cca23-ce1e-48ec-8f27-00b6fdada974" providerId="ADAL" clId="{8D2C0EBB-3F36-7F47-9968-BEDCBB50C98A}" dt="2021-10-20T15:36:21.390" v="566" actId="571"/>
          <ac:spMkLst>
            <pc:docMk/>
            <pc:sldMk cId="140555769" sldId="2145705469"/>
            <ac:spMk id="18" creationId="{5B60F6CC-D8E2-8A45-9251-B5146E39D886}"/>
          </ac:spMkLst>
        </pc:spChg>
        <pc:spChg chg="mod">
          <ac:chgData name="Karl Hall" userId="338cca23-ce1e-48ec-8f27-00b6fdada974" providerId="ADAL" clId="{8D2C0EBB-3F36-7F47-9968-BEDCBB50C98A}" dt="2021-10-20T15:36:21.390" v="566" actId="571"/>
          <ac:spMkLst>
            <pc:docMk/>
            <pc:sldMk cId="140555769" sldId="2145705469"/>
            <ac:spMk id="19" creationId="{C078E7CC-2AA8-4B4E-BE99-E618DCFA4DF3}"/>
          </ac:spMkLst>
        </pc:spChg>
        <pc:spChg chg="add mod">
          <ac:chgData name="Karl Hall" userId="338cca23-ce1e-48ec-8f27-00b6fdada974" providerId="ADAL" clId="{8D2C0EBB-3F36-7F47-9968-BEDCBB50C98A}" dt="2021-10-20T15:41:30.673" v="823" actId="12788"/>
          <ac:spMkLst>
            <pc:docMk/>
            <pc:sldMk cId="140555769" sldId="2145705469"/>
            <ac:spMk id="20" creationId="{1349B5EA-E96C-AB4A-9FB2-C7D5DA0C17B5}"/>
          </ac:spMkLst>
        </pc:spChg>
        <pc:spChg chg="add del mod">
          <ac:chgData name="Karl Hall" userId="338cca23-ce1e-48ec-8f27-00b6fdada974" providerId="ADAL" clId="{8D2C0EBB-3F36-7F47-9968-BEDCBB50C98A}" dt="2021-10-20T15:39:16.785" v="672" actId="478"/>
          <ac:spMkLst>
            <pc:docMk/>
            <pc:sldMk cId="140555769" sldId="2145705469"/>
            <ac:spMk id="21" creationId="{935620E0-611B-C340-91D1-6AD2F7F8FA8E}"/>
          </ac:spMkLst>
        </pc:spChg>
        <pc:spChg chg="add del mod">
          <ac:chgData name="Karl Hall" userId="338cca23-ce1e-48ec-8f27-00b6fdada974" providerId="ADAL" clId="{8D2C0EBB-3F36-7F47-9968-BEDCBB50C98A}" dt="2021-10-20T15:39:16.785" v="672" actId="478"/>
          <ac:spMkLst>
            <pc:docMk/>
            <pc:sldMk cId="140555769" sldId="2145705469"/>
            <ac:spMk id="22" creationId="{8509C7EE-C79A-BF45-B8AD-BFD1505A5FC8}"/>
          </ac:spMkLst>
        </pc:spChg>
        <pc:spChg chg="add mod">
          <ac:chgData name="Karl Hall" userId="338cca23-ce1e-48ec-8f27-00b6fdada974" providerId="ADAL" clId="{8D2C0EBB-3F36-7F47-9968-BEDCBB50C98A}" dt="2021-10-20T15:41:25.615" v="822" actId="12788"/>
          <ac:spMkLst>
            <pc:docMk/>
            <pc:sldMk cId="140555769" sldId="2145705469"/>
            <ac:spMk id="23" creationId="{EC3562C3-C4EB-4B4D-8822-CB45AF416040}"/>
          </ac:spMkLst>
        </pc:spChg>
        <pc:spChg chg="add mod">
          <ac:chgData name="Karl Hall" userId="338cca23-ce1e-48ec-8f27-00b6fdada974" providerId="ADAL" clId="{8D2C0EBB-3F36-7F47-9968-BEDCBB50C98A}" dt="2021-10-20T15:41:20.807" v="821" actId="12788"/>
          <ac:spMkLst>
            <pc:docMk/>
            <pc:sldMk cId="140555769" sldId="2145705469"/>
            <ac:spMk id="24" creationId="{FCBD2F60-7B4D-DA4E-8869-AC51C7921933}"/>
          </ac:spMkLst>
        </pc:spChg>
        <pc:grpChg chg="add del mod">
          <ac:chgData name="Karl Hall" userId="338cca23-ce1e-48ec-8f27-00b6fdada974" providerId="ADAL" clId="{8D2C0EBB-3F36-7F47-9968-BEDCBB50C98A}" dt="2021-10-20T15:35:05.788" v="547" actId="165"/>
          <ac:grpSpMkLst>
            <pc:docMk/>
            <pc:sldMk cId="140555769" sldId="2145705469"/>
            <ac:grpSpMk id="7" creationId="{88F4713F-FFDA-0D40-8436-AAE25D566704}"/>
          </ac:grpSpMkLst>
        </pc:grpChg>
        <pc:grpChg chg="add del mod">
          <ac:chgData name="Karl Hall" userId="338cca23-ce1e-48ec-8f27-00b6fdada974" providerId="ADAL" clId="{8D2C0EBB-3F36-7F47-9968-BEDCBB50C98A}" dt="2021-10-20T15:36:25.217" v="567" actId="478"/>
          <ac:grpSpMkLst>
            <pc:docMk/>
            <pc:sldMk cId="140555769" sldId="2145705469"/>
            <ac:grpSpMk id="15" creationId="{1A26C764-9A81-AC48-A515-D5F9321B2314}"/>
          </ac:grpSpMkLst>
        </pc:grpChg>
        <pc:grpChg chg="add del mod">
          <ac:chgData name="Karl Hall" userId="338cca23-ce1e-48ec-8f27-00b6fdada974" providerId="ADAL" clId="{8D2C0EBB-3F36-7F47-9968-BEDCBB50C98A}" dt="2021-10-20T15:40:15.273" v="722" actId="478"/>
          <ac:grpSpMkLst>
            <pc:docMk/>
            <pc:sldMk cId="140555769" sldId="2145705469"/>
            <ac:grpSpMk id="16" creationId="{9F44B84E-0FE6-D44B-B037-F439460D0170}"/>
          </ac:grpSpMkLst>
        </pc:grpChg>
        <pc:picChg chg="add mod">
          <ac:chgData name="Karl Hall" userId="338cca23-ce1e-48ec-8f27-00b6fdada974" providerId="ADAL" clId="{8D2C0EBB-3F36-7F47-9968-BEDCBB50C98A}" dt="2021-10-20T15:41:53.105" v="827"/>
          <ac:picMkLst>
            <pc:docMk/>
            <pc:sldMk cId="140555769" sldId="2145705469"/>
            <ac:picMk id="25" creationId="{08363816-8DE8-4443-B7FE-36694E3E1483}"/>
          </ac:picMkLst>
        </pc:picChg>
      </pc:sldChg>
      <pc:sldChg chg="addSp modSp new del mod modClrScheme chgLayout">
        <pc:chgData name="Karl Hall" userId="338cca23-ce1e-48ec-8f27-00b6fdada974" providerId="ADAL" clId="{8D2C0EBB-3F36-7F47-9968-BEDCBB50C98A}" dt="2021-10-20T15:44:16.319" v="830" actId="2696"/>
        <pc:sldMkLst>
          <pc:docMk/>
          <pc:sldMk cId="2133840857" sldId="2145705470"/>
        </pc:sldMkLst>
        <pc:spChg chg="mod ord">
          <ac:chgData name="Karl Hall" userId="338cca23-ce1e-48ec-8f27-00b6fdada974" providerId="ADAL" clId="{8D2C0EBB-3F36-7F47-9968-BEDCBB50C98A}" dt="2021-10-20T15:43:59.614" v="829" actId="700"/>
          <ac:spMkLst>
            <pc:docMk/>
            <pc:sldMk cId="2133840857" sldId="2145705470"/>
            <ac:spMk id="2" creationId="{B08603B6-D104-6D42-8794-255BFE8D11CA}"/>
          </ac:spMkLst>
        </pc:spChg>
        <pc:spChg chg="add mod ord">
          <ac:chgData name="Karl Hall" userId="338cca23-ce1e-48ec-8f27-00b6fdada974" providerId="ADAL" clId="{8D2C0EBB-3F36-7F47-9968-BEDCBB50C98A}" dt="2021-10-20T15:43:59.614" v="829" actId="700"/>
          <ac:spMkLst>
            <pc:docMk/>
            <pc:sldMk cId="2133840857" sldId="2145705470"/>
            <ac:spMk id="3" creationId="{A0835433-AE6F-2045-8E2E-7361D3600096}"/>
          </ac:spMkLst>
        </pc:spChg>
        <pc:spChg chg="add mod ord">
          <ac:chgData name="Karl Hall" userId="338cca23-ce1e-48ec-8f27-00b6fdada974" providerId="ADAL" clId="{8D2C0EBB-3F36-7F47-9968-BEDCBB50C98A}" dt="2021-10-20T15:43:59.614" v="829" actId="700"/>
          <ac:spMkLst>
            <pc:docMk/>
            <pc:sldMk cId="2133840857" sldId="2145705470"/>
            <ac:spMk id="4" creationId="{1F24C0A2-6DB8-E041-BF9C-8F6FA3D253AF}"/>
          </ac:spMkLst>
        </pc:spChg>
        <pc:spChg chg="add mod ord">
          <ac:chgData name="Karl Hall" userId="338cca23-ce1e-48ec-8f27-00b6fdada974" providerId="ADAL" clId="{8D2C0EBB-3F36-7F47-9968-BEDCBB50C98A}" dt="2021-10-20T15:43:59.614" v="829" actId="700"/>
          <ac:spMkLst>
            <pc:docMk/>
            <pc:sldMk cId="2133840857" sldId="2145705470"/>
            <ac:spMk id="5" creationId="{367D7B00-38C6-AD49-826F-137200B72BCE}"/>
          </ac:spMkLst>
        </pc:spChg>
      </pc:sldChg>
      <pc:sldChg chg="addSp delSp modSp new mod">
        <pc:chgData name="Karl Hall" userId="338cca23-ce1e-48ec-8f27-00b6fdada974" providerId="ADAL" clId="{8D2C0EBB-3F36-7F47-9968-BEDCBB50C98A}" dt="2021-10-20T15:54:10.972" v="906"/>
        <pc:sldMkLst>
          <pc:docMk/>
          <pc:sldMk cId="2515406065" sldId="2145705470"/>
        </pc:sldMkLst>
        <pc:spChg chg="mod">
          <ac:chgData name="Karl Hall" userId="338cca23-ce1e-48ec-8f27-00b6fdada974" providerId="ADAL" clId="{8D2C0EBB-3F36-7F47-9968-BEDCBB50C98A}" dt="2021-10-20T15:48:04.433" v="889"/>
          <ac:spMkLst>
            <pc:docMk/>
            <pc:sldMk cId="2515406065" sldId="2145705470"/>
            <ac:spMk id="2" creationId="{FF73EF63-CD16-5C47-8BF9-0BA7840B290F}"/>
          </ac:spMkLst>
        </pc:spChg>
        <pc:spChg chg="mod">
          <ac:chgData name="Karl Hall" userId="338cca23-ce1e-48ec-8f27-00b6fdada974" providerId="ADAL" clId="{8D2C0EBB-3F36-7F47-9968-BEDCBB50C98A}" dt="2021-10-20T15:49:11.363" v="905" actId="12789"/>
          <ac:spMkLst>
            <pc:docMk/>
            <pc:sldMk cId="2515406065" sldId="2145705470"/>
            <ac:spMk id="3" creationId="{276750AF-1859-A542-BCFF-38BFA723D2C3}"/>
          </ac:spMkLst>
        </pc:spChg>
        <pc:spChg chg="del">
          <ac:chgData name="Karl Hall" userId="338cca23-ce1e-48ec-8f27-00b6fdada974" providerId="ADAL" clId="{8D2C0EBB-3F36-7F47-9968-BEDCBB50C98A}" dt="2021-10-20T15:48:06.424" v="890" actId="478"/>
          <ac:spMkLst>
            <pc:docMk/>
            <pc:sldMk cId="2515406065" sldId="2145705470"/>
            <ac:spMk id="4" creationId="{4B5BBF9A-10FE-154F-A5E9-1C521AC9F3E7}"/>
          </ac:spMkLst>
        </pc:spChg>
        <pc:picChg chg="add mod">
          <ac:chgData name="Karl Hall" userId="338cca23-ce1e-48ec-8f27-00b6fdada974" providerId="ADAL" clId="{8D2C0EBB-3F36-7F47-9968-BEDCBB50C98A}" dt="2021-10-20T15:54:10.972" v="906"/>
          <ac:picMkLst>
            <pc:docMk/>
            <pc:sldMk cId="2515406065" sldId="2145705470"/>
            <ac:picMk id="6" creationId="{77904EEA-C78E-2646-B8D0-FBCA09338DA5}"/>
          </ac:picMkLst>
        </pc:picChg>
      </pc:sldChg>
      <pc:sldChg chg="addSp delSp modSp new mod">
        <pc:chgData name="Karl Hall" userId="338cca23-ce1e-48ec-8f27-00b6fdada974" providerId="ADAL" clId="{8D2C0EBB-3F36-7F47-9968-BEDCBB50C98A}" dt="2021-10-20T15:59:17.179" v="976" actId="404"/>
        <pc:sldMkLst>
          <pc:docMk/>
          <pc:sldMk cId="3812172515" sldId="2145705471"/>
        </pc:sldMkLst>
        <pc:spChg chg="del mod">
          <ac:chgData name="Karl Hall" userId="338cca23-ce1e-48ec-8f27-00b6fdada974" providerId="ADAL" clId="{8D2C0EBB-3F36-7F47-9968-BEDCBB50C98A}" dt="2021-10-20T15:56:17.139" v="941" actId="478"/>
          <ac:spMkLst>
            <pc:docMk/>
            <pc:sldMk cId="3812172515" sldId="2145705471"/>
            <ac:spMk id="2" creationId="{4B2DBF0C-DF98-6B43-9E31-E14E766D85D2}"/>
          </ac:spMkLst>
        </pc:spChg>
        <pc:spChg chg="mod">
          <ac:chgData name="Karl Hall" userId="338cca23-ce1e-48ec-8f27-00b6fdada974" providerId="ADAL" clId="{8D2C0EBB-3F36-7F47-9968-BEDCBB50C98A}" dt="2021-10-20T15:59:17.179" v="976" actId="404"/>
          <ac:spMkLst>
            <pc:docMk/>
            <pc:sldMk cId="3812172515" sldId="2145705471"/>
            <ac:spMk id="3" creationId="{6ACED55A-8F30-184F-B1E2-FC21EDD481AD}"/>
          </ac:spMkLst>
        </pc:spChg>
        <pc:spChg chg="del">
          <ac:chgData name="Karl Hall" userId="338cca23-ce1e-48ec-8f27-00b6fdada974" providerId="ADAL" clId="{8D2C0EBB-3F36-7F47-9968-BEDCBB50C98A}" dt="2021-10-20T15:56:15.064" v="940" actId="478"/>
          <ac:spMkLst>
            <pc:docMk/>
            <pc:sldMk cId="3812172515" sldId="2145705471"/>
            <ac:spMk id="4" creationId="{8BB04EDF-803F-7F47-9A92-2815B431C351}"/>
          </ac:spMkLst>
        </pc:spChg>
        <pc:spChg chg="add del mod">
          <ac:chgData name="Karl Hall" userId="338cca23-ce1e-48ec-8f27-00b6fdada974" providerId="ADAL" clId="{8D2C0EBB-3F36-7F47-9968-BEDCBB50C98A}" dt="2021-10-20T15:56:19.089" v="942" actId="478"/>
          <ac:spMkLst>
            <pc:docMk/>
            <pc:sldMk cId="3812172515" sldId="2145705471"/>
            <ac:spMk id="7" creationId="{E01F864E-FCAF-9944-A848-90D08AC6D7AB}"/>
          </ac:spMkLst>
        </pc:spChg>
        <pc:picChg chg="add mod">
          <ac:chgData name="Karl Hall" userId="338cca23-ce1e-48ec-8f27-00b6fdada974" providerId="ADAL" clId="{8D2C0EBB-3F36-7F47-9968-BEDCBB50C98A}" dt="2021-10-20T15:58:23.690" v="967" actId="12789"/>
          <ac:picMkLst>
            <pc:docMk/>
            <pc:sldMk cId="3812172515" sldId="2145705471"/>
            <ac:picMk id="8" creationId="{9F91241C-B6D3-3F42-9830-AE57B4776038}"/>
          </ac:picMkLst>
        </pc:picChg>
        <pc:picChg chg="add mod">
          <ac:chgData name="Karl Hall" userId="338cca23-ce1e-48ec-8f27-00b6fdada974" providerId="ADAL" clId="{8D2C0EBB-3F36-7F47-9968-BEDCBB50C98A}" dt="2021-10-20T15:57:28.539" v="953"/>
          <ac:picMkLst>
            <pc:docMk/>
            <pc:sldMk cId="3812172515" sldId="2145705471"/>
            <ac:picMk id="9" creationId="{A7FF3066-50A6-744D-BF12-344AF022876D}"/>
          </ac:picMkLst>
        </pc:picChg>
      </pc:sldChg>
      <pc:sldChg chg="addSp delSp modSp add mod">
        <pc:chgData name="Karl Hall" userId="338cca23-ce1e-48ec-8f27-00b6fdada974" providerId="ADAL" clId="{8D2C0EBB-3F36-7F47-9968-BEDCBB50C98A}" dt="2021-10-20T16:00:55.155" v="1009" actId="14100"/>
        <pc:sldMkLst>
          <pc:docMk/>
          <pc:sldMk cId="2476955655" sldId="2145705472"/>
        </pc:sldMkLst>
        <pc:spChg chg="mod">
          <ac:chgData name="Karl Hall" userId="338cca23-ce1e-48ec-8f27-00b6fdada974" providerId="ADAL" clId="{8D2C0EBB-3F36-7F47-9968-BEDCBB50C98A}" dt="2021-10-20T16:00:55.155" v="1009" actId="14100"/>
          <ac:spMkLst>
            <pc:docMk/>
            <pc:sldMk cId="2476955655" sldId="2145705472"/>
            <ac:spMk id="3" creationId="{6ACED55A-8F30-184F-B1E2-FC21EDD481AD}"/>
          </ac:spMkLst>
        </pc:spChg>
        <pc:spChg chg="add mod">
          <ac:chgData name="Karl Hall" userId="338cca23-ce1e-48ec-8f27-00b6fdada974" providerId="ADAL" clId="{8D2C0EBB-3F36-7F47-9968-BEDCBB50C98A}" dt="2021-10-20T16:00:18.261" v="995"/>
          <ac:spMkLst>
            <pc:docMk/>
            <pc:sldMk cId="2476955655" sldId="2145705472"/>
            <ac:spMk id="7" creationId="{10426A88-3691-0647-8D31-E6554A7F2024}"/>
          </ac:spMkLst>
        </pc:spChg>
        <pc:grpChg chg="add mod">
          <ac:chgData name="Karl Hall" userId="338cca23-ce1e-48ec-8f27-00b6fdada974" providerId="ADAL" clId="{8D2C0EBB-3F36-7F47-9968-BEDCBB50C98A}" dt="2021-10-20T16:00:51.854" v="1008" actId="1035"/>
          <ac:grpSpMkLst>
            <pc:docMk/>
            <pc:sldMk cId="2476955655" sldId="2145705472"/>
            <ac:grpSpMk id="2" creationId="{2BF61CEC-ADB8-5D43-BCD8-685589824880}"/>
          </ac:grpSpMkLst>
        </pc:grpChg>
        <pc:picChg chg="add mod">
          <ac:chgData name="Karl Hall" userId="338cca23-ce1e-48ec-8f27-00b6fdada974" providerId="ADAL" clId="{8D2C0EBB-3F36-7F47-9968-BEDCBB50C98A}" dt="2021-10-20T16:00:18.261" v="995"/>
          <ac:picMkLst>
            <pc:docMk/>
            <pc:sldMk cId="2476955655" sldId="2145705472"/>
            <ac:picMk id="6" creationId="{702765BA-E65C-3945-BA5E-763617024EF0}"/>
          </ac:picMkLst>
        </pc:picChg>
        <pc:picChg chg="del">
          <ac:chgData name="Karl Hall" userId="338cca23-ce1e-48ec-8f27-00b6fdada974" providerId="ADAL" clId="{8D2C0EBB-3F36-7F47-9968-BEDCBB50C98A}" dt="2021-10-20T15:59:23.184" v="978" actId="478"/>
          <ac:picMkLst>
            <pc:docMk/>
            <pc:sldMk cId="2476955655" sldId="2145705472"/>
            <ac:picMk id="8" creationId="{9F91241C-B6D3-3F42-9830-AE57B4776038}"/>
          </ac:picMkLst>
        </pc:picChg>
      </pc:sldChg>
      <pc:sldChg chg="addSp delSp modSp new mod">
        <pc:chgData name="Karl Hall" userId="338cca23-ce1e-48ec-8f27-00b6fdada974" providerId="ADAL" clId="{8D2C0EBB-3F36-7F47-9968-BEDCBB50C98A}" dt="2021-10-20T16:32:16.974" v="1344" actId="1038"/>
        <pc:sldMkLst>
          <pc:docMk/>
          <pc:sldMk cId="3759240003" sldId="2145705473"/>
        </pc:sldMkLst>
        <pc:spChg chg="mod">
          <ac:chgData name="Karl Hall" userId="338cca23-ce1e-48ec-8f27-00b6fdada974" providerId="ADAL" clId="{8D2C0EBB-3F36-7F47-9968-BEDCBB50C98A}" dt="2021-10-20T16:03:27.043" v="1013"/>
          <ac:spMkLst>
            <pc:docMk/>
            <pc:sldMk cId="3759240003" sldId="2145705473"/>
            <ac:spMk id="2" creationId="{5952ADC9-0697-194F-8C1F-FA2F801DA123}"/>
          </ac:spMkLst>
        </pc:spChg>
        <pc:spChg chg="del">
          <ac:chgData name="Karl Hall" userId="338cca23-ce1e-48ec-8f27-00b6fdada974" providerId="ADAL" clId="{8D2C0EBB-3F36-7F47-9968-BEDCBB50C98A}" dt="2021-10-20T16:03:15.689" v="1011" actId="478"/>
          <ac:spMkLst>
            <pc:docMk/>
            <pc:sldMk cId="3759240003" sldId="2145705473"/>
            <ac:spMk id="3" creationId="{21016D30-BF80-EE40-8198-8EEA0C69F66F}"/>
          </ac:spMkLst>
        </pc:spChg>
        <pc:spChg chg="del">
          <ac:chgData name="Karl Hall" userId="338cca23-ce1e-48ec-8f27-00b6fdada974" providerId="ADAL" clId="{8D2C0EBB-3F36-7F47-9968-BEDCBB50C98A}" dt="2021-10-20T16:03:15.689" v="1011" actId="478"/>
          <ac:spMkLst>
            <pc:docMk/>
            <pc:sldMk cId="3759240003" sldId="2145705473"/>
            <ac:spMk id="4" creationId="{A6C2189E-7067-914C-9B30-5777A556B5F4}"/>
          </ac:spMkLst>
        </pc:spChg>
        <pc:spChg chg="mod topLvl">
          <ac:chgData name="Karl Hall" userId="338cca23-ce1e-48ec-8f27-00b6fdada974" providerId="ADAL" clId="{8D2C0EBB-3F36-7F47-9968-BEDCBB50C98A}" dt="2021-10-20T16:32:16.974" v="1344" actId="1038"/>
          <ac:spMkLst>
            <pc:docMk/>
            <pc:sldMk cId="3759240003" sldId="2145705473"/>
            <ac:spMk id="8" creationId="{C2A3B7D5-FC90-D64A-8BDE-A3B2E59E1A0C}"/>
          </ac:spMkLst>
        </pc:spChg>
        <pc:spChg chg="mod topLvl">
          <ac:chgData name="Karl Hall" userId="338cca23-ce1e-48ec-8f27-00b6fdada974" providerId="ADAL" clId="{8D2C0EBB-3F36-7F47-9968-BEDCBB50C98A}" dt="2021-10-20T16:32:16.974" v="1344" actId="1038"/>
          <ac:spMkLst>
            <pc:docMk/>
            <pc:sldMk cId="3759240003" sldId="2145705473"/>
            <ac:spMk id="9" creationId="{54E92B7E-1CF8-9F42-A778-302EE431EC60}"/>
          </ac:spMkLst>
        </pc:spChg>
        <pc:spChg chg="mod topLvl">
          <ac:chgData name="Karl Hall" userId="338cca23-ce1e-48ec-8f27-00b6fdada974" providerId="ADAL" clId="{8D2C0EBB-3F36-7F47-9968-BEDCBB50C98A}" dt="2021-10-20T16:32:16.974" v="1344" actId="1038"/>
          <ac:spMkLst>
            <pc:docMk/>
            <pc:sldMk cId="3759240003" sldId="2145705473"/>
            <ac:spMk id="11" creationId="{195BA054-A385-F444-8145-924F86F37880}"/>
          </ac:spMkLst>
        </pc:spChg>
        <pc:spChg chg="mod topLvl">
          <ac:chgData name="Karl Hall" userId="338cca23-ce1e-48ec-8f27-00b6fdada974" providerId="ADAL" clId="{8D2C0EBB-3F36-7F47-9968-BEDCBB50C98A}" dt="2021-10-20T16:32:16.974" v="1344" actId="1038"/>
          <ac:spMkLst>
            <pc:docMk/>
            <pc:sldMk cId="3759240003" sldId="2145705473"/>
            <ac:spMk id="12" creationId="{5CF69AAC-A126-284F-8049-32D7C263132C}"/>
          </ac:spMkLst>
        </pc:spChg>
        <pc:spChg chg="mod topLvl">
          <ac:chgData name="Karl Hall" userId="338cca23-ce1e-48ec-8f27-00b6fdada974" providerId="ADAL" clId="{8D2C0EBB-3F36-7F47-9968-BEDCBB50C98A}" dt="2021-10-20T16:32:16.974" v="1344" actId="1038"/>
          <ac:spMkLst>
            <pc:docMk/>
            <pc:sldMk cId="3759240003" sldId="2145705473"/>
            <ac:spMk id="14" creationId="{C1C6D995-EBCF-8842-AA0E-DD452EF85822}"/>
          </ac:spMkLst>
        </pc:spChg>
        <pc:spChg chg="mod topLvl">
          <ac:chgData name="Karl Hall" userId="338cca23-ce1e-48ec-8f27-00b6fdada974" providerId="ADAL" clId="{8D2C0EBB-3F36-7F47-9968-BEDCBB50C98A}" dt="2021-10-20T16:32:16.974" v="1344" actId="1038"/>
          <ac:spMkLst>
            <pc:docMk/>
            <pc:sldMk cId="3759240003" sldId="2145705473"/>
            <ac:spMk id="15" creationId="{C417280B-2095-7E49-B6E1-D9C0EA9E70B4}"/>
          </ac:spMkLst>
        </pc:spChg>
        <pc:grpChg chg="add del mod">
          <ac:chgData name="Karl Hall" userId="338cca23-ce1e-48ec-8f27-00b6fdada974" providerId="ADAL" clId="{8D2C0EBB-3F36-7F47-9968-BEDCBB50C98A}" dt="2021-10-20T16:04:01.101" v="1024" actId="165"/>
          <ac:grpSpMkLst>
            <pc:docMk/>
            <pc:sldMk cId="3759240003" sldId="2145705473"/>
            <ac:grpSpMk id="6" creationId="{E631ACC0-8738-B042-97F5-EF6E67C5C350}"/>
          </ac:grpSpMkLst>
        </pc:grpChg>
        <pc:picChg chg="mod topLvl">
          <ac:chgData name="Karl Hall" userId="338cca23-ce1e-48ec-8f27-00b6fdada974" providerId="ADAL" clId="{8D2C0EBB-3F36-7F47-9968-BEDCBB50C98A}" dt="2021-10-20T16:32:16.974" v="1344" actId="1038"/>
          <ac:picMkLst>
            <pc:docMk/>
            <pc:sldMk cId="3759240003" sldId="2145705473"/>
            <ac:picMk id="7" creationId="{B784A2E3-3ED2-964A-94C4-D4F5D0209CFC}"/>
          </ac:picMkLst>
        </pc:picChg>
        <pc:picChg chg="add mod">
          <ac:chgData name="Karl Hall" userId="338cca23-ce1e-48ec-8f27-00b6fdada974" providerId="ADAL" clId="{8D2C0EBB-3F36-7F47-9968-BEDCBB50C98A}" dt="2021-10-20T16:32:10.533" v="1342"/>
          <ac:picMkLst>
            <pc:docMk/>
            <pc:sldMk cId="3759240003" sldId="2145705473"/>
            <ac:picMk id="27" creationId="{5FC73C74-F28D-E440-B315-AB338D79795C}"/>
          </ac:picMkLst>
        </pc:picChg>
        <pc:cxnChg chg="mod topLvl">
          <ac:chgData name="Karl Hall" userId="338cca23-ce1e-48ec-8f27-00b6fdada974" providerId="ADAL" clId="{8D2C0EBB-3F36-7F47-9968-BEDCBB50C98A}" dt="2021-10-20T16:32:16.974" v="1344" actId="1038"/>
          <ac:cxnSpMkLst>
            <pc:docMk/>
            <pc:sldMk cId="3759240003" sldId="2145705473"/>
            <ac:cxnSpMk id="10" creationId="{F0FAB21B-710B-C245-ABFA-0304D6445C62}"/>
          </ac:cxnSpMkLst>
        </pc:cxnChg>
        <pc:cxnChg chg="del mod topLvl">
          <ac:chgData name="Karl Hall" userId="338cca23-ce1e-48ec-8f27-00b6fdada974" providerId="ADAL" clId="{8D2C0EBB-3F36-7F47-9968-BEDCBB50C98A}" dt="2021-10-20T16:07:10.673" v="1133" actId="478"/>
          <ac:cxnSpMkLst>
            <pc:docMk/>
            <pc:sldMk cId="3759240003" sldId="2145705473"/>
            <ac:cxnSpMk id="13" creationId="{6A94A729-B93A-9D45-915B-531757AECCA2}"/>
          </ac:cxnSpMkLst>
        </pc:cxnChg>
        <pc:cxnChg chg="del mod topLvl">
          <ac:chgData name="Karl Hall" userId="338cca23-ce1e-48ec-8f27-00b6fdada974" providerId="ADAL" clId="{8D2C0EBB-3F36-7F47-9968-BEDCBB50C98A}" dt="2021-10-20T16:07:29.717" v="1139" actId="478"/>
          <ac:cxnSpMkLst>
            <pc:docMk/>
            <pc:sldMk cId="3759240003" sldId="2145705473"/>
            <ac:cxnSpMk id="16" creationId="{3BD88A3A-739A-C944-AE6A-CDF7BFEB8187}"/>
          </ac:cxnSpMkLst>
        </pc:cxnChg>
        <pc:cxnChg chg="add mod">
          <ac:chgData name="Karl Hall" userId="338cca23-ce1e-48ec-8f27-00b6fdada974" providerId="ADAL" clId="{8D2C0EBB-3F36-7F47-9968-BEDCBB50C98A}" dt="2021-10-20T16:32:16.974" v="1344" actId="1038"/>
          <ac:cxnSpMkLst>
            <pc:docMk/>
            <pc:sldMk cId="3759240003" sldId="2145705473"/>
            <ac:cxnSpMk id="19" creationId="{8362AD60-FF4D-DF48-86D5-56C1F6876BC2}"/>
          </ac:cxnSpMkLst>
        </pc:cxnChg>
        <pc:cxnChg chg="add mod">
          <ac:chgData name="Karl Hall" userId="338cca23-ce1e-48ec-8f27-00b6fdada974" providerId="ADAL" clId="{8D2C0EBB-3F36-7F47-9968-BEDCBB50C98A}" dt="2021-10-20T16:32:16.974" v="1344" actId="1038"/>
          <ac:cxnSpMkLst>
            <pc:docMk/>
            <pc:sldMk cId="3759240003" sldId="2145705473"/>
            <ac:cxnSpMk id="23" creationId="{5B4A3A73-68DC-C04C-B0E6-A619E4E709AB}"/>
          </ac:cxnSpMkLst>
        </pc:cxnChg>
      </pc:sldChg>
      <pc:sldChg chg="addSp delSp modSp new mod">
        <pc:chgData name="Karl Hall" userId="338cca23-ce1e-48ec-8f27-00b6fdada974" providerId="ADAL" clId="{8D2C0EBB-3F36-7F47-9968-BEDCBB50C98A}" dt="2021-10-20T16:24:47.258" v="1213" actId="14100"/>
        <pc:sldMkLst>
          <pc:docMk/>
          <pc:sldMk cId="660506020" sldId="2145705474"/>
        </pc:sldMkLst>
        <pc:spChg chg="mod">
          <ac:chgData name="Karl Hall" userId="338cca23-ce1e-48ec-8f27-00b6fdada974" providerId="ADAL" clId="{8D2C0EBB-3F36-7F47-9968-BEDCBB50C98A}" dt="2021-10-20T16:12:24.703" v="1162" actId="20577"/>
          <ac:spMkLst>
            <pc:docMk/>
            <pc:sldMk cId="660506020" sldId="2145705474"/>
            <ac:spMk id="2" creationId="{96C174A3-7BAB-E243-ADBB-4214616DB576}"/>
          </ac:spMkLst>
        </pc:spChg>
        <pc:spChg chg="mod topLvl">
          <ac:chgData name="Karl Hall" userId="338cca23-ce1e-48ec-8f27-00b6fdada974" providerId="ADAL" clId="{8D2C0EBB-3F36-7F47-9968-BEDCBB50C98A}" dt="2021-10-20T16:24:29.943" v="1211" actId="1036"/>
          <ac:spMkLst>
            <pc:docMk/>
            <pc:sldMk cId="660506020" sldId="2145705474"/>
            <ac:spMk id="9" creationId="{80B3D4D2-DC15-7E41-8FB4-C3719403B43E}"/>
          </ac:spMkLst>
        </pc:spChg>
        <pc:spChg chg="mod topLvl">
          <ac:chgData name="Karl Hall" userId="338cca23-ce1e-48ec-8f27-00b6fdada974" providerId="ADAL" clId="{8D2C0EBB-3F36-7F47-9968-BEDCBB50C98A}" dt="2021-10-20T16:24:29.943" v="1211" actId="1036"/>
          <ac:spMkLst>
            <pc:docMk/>
            <pc:sldMk cId="660506020" sldId="2145705474"/>
            <ac:spMk id="10" creationId="{A8996EE1-8562-B049-AE97-17AF46CB7791}"/>
          </ac:spMkLst>
        </pc:spChg>
        <pc:spChg chg="mod topLvl">
          <ac:chgData name="Karl Hall" userId="338cca23-ce1e-48ec-8f27-00b6fdada974" providerId="ADAL" clId="{8D2C0EBB-3F36-7F47-9968-BEDCBB50C98A}" dt="2021-10-20T16:24:29.943" v="1211" actId="1036"/>
          <ac:spMkLst>
            <pc:docMk/>
            <pc:sldMk cId="660506020" sldId="2145705474"/>
            <ac:spMk id="11" creationId="{BE69D282-5105-2C46-8D1E-F7D8ABFCA295}"/>
          </ac:spMkLst>
        </pc:spChg>
        <pc:spChg chg="mod topLvl">
          <ac:chgData name="Karl Hall" userId="338cca23-ce1e-48ec-8f27-00b6fdada974" providerId="ADAL" clId="{8D2C0EBB-3F36-7F47-9968-BEDCBB50C98A}" dt="2021-10-20T16:24:29.943" v="1211" actId="1036"/>
          <ac:spMkLst>
            <pc:docMk/>
            <pc:sldMk cId="660506020" sldId="2145705474"/>
            <ac:spMk id="13" creationId="{6F2F31E4-7465-4A41-BFA2-70FCC2BFA2B6}"/>
          </ac:spMkLst>
        </pc:spChg>
        <pc:spChg chg="add del mod">
          <ac:chgData name="Karl Hall" userId="338cca23-ce1e-48ec-8f27-00b6fdada974" providerId="ADAL" clId="{8D2C0EBB-3F36-7F47-9968-BEDCBB50C98A}" dt="2021-10-20T16:24:14.525" v="1202" actId="478"/>
          <ac:spMkLst>
            <pc:docMk/>
            <pc:sldMk cId="660506020" sldId="2145705474"/>
            <ac:spMk id="30" creationId="{E430031A-A7C8-C042-B251-60980A883618}"/>
          </ac:spMkLst>
        </pc:spChg>
        <pc:spChg chg="add del mod">
          <ac:chgData name="Karl Hall" userId="338cca23-ce1e-48ec-8f27-00b6fdada974" providerId="ADAL" clId="{8D2C0EBB-3F36-7F47-9968-BEDCBB50C98A}" dt="2021-10-20T16:24:14.525" v="1202" actId="478"/>
          <ac:spMkLst>
            <pc:docMk/>
            <pc:sldMk cId="660506020" sldId="2145705474"/>
            <ac:spMk id="31" creationId="{36118447-0446-304F-846A-DC217358CF92}"/>
          </ac:spMkLst>
        </pc:spChg>
        <pc:spChg chg="add del mod">
          <ac:chgData name="Karl Hall" userId="338cca23-ce1e-48ec-8f27-00b6fdada974" providerId="ADAL" clId="{8D2C0EBB-3F36-7F47-9968-BEDCBB50C98A}" dt="2021-10-20T16:24:14.525" v="1202" actId="478"/>
          <ac:spMkLst>
            <pc:docMk/>
            <pc:sldMk cId="660506020" sldId="2145705474"/>
            <ac:spMk id="32" creationId="{A7BA7CFA-259F-0F45-BCF8-AACB37E4738E}"/>
          </ac:spMkLst>
        </pc:spChg>
        <pc:spChg chg="add del mod">
          <ac:chgData name="Karl Hall" userId="338cca23-ce1e-48ec-8f27-00b6fdada974" providerId="ADAL" clId="{8D2C0EBB-3F36-7F47-9968-BEDCBB50C98A}" dt="2021-10-20T16:24:14.525" v="1202" actId="478"/>
          <ac:spMkLst>
            <pc:docMk/>
            <pc:sldMk cId="660506020" sldId="2145705474"/>
            <ac:spMk id="33" creationId="{0A1374BA-F136-5A41-AD40-4028D657DF4F}"/>
          </ac:spMkLst>
        </pc:spChg>
        <pc:grpChg chg="add del mod">
          <ac:chgData name="Karl Hall" userId="338cca23-ce1e-48ec-8f27-00b6fdada974" providerId="ADAL" clId="{8D2C0EBB-3F36-7F47-9968-BEDCBB50C98A}" dt="2021-10-20T16:22:19.476" v="1187" actId="165"/>
          <ac:grpSpMkLst>
            <pc:docMk/>
            <pc:sldMk cId="660506020" sldId="2145705474"/>
            <ac:grpSpMk id="5" creationId="{74C052B6-CC41-6E49-B33C-F6D3B7C66852}"/>
          </ac:grpSpMkLst>
        </pc:grpChg>
        <pc:picChg chg="add mod">
          <ac:chgData name="Karl Hall" userId="338cca23-ce1e-48ec-8f27-00b6fdada974" providerId="ADAL" clId="{8D2C0EBB-3F36-7F47-9968-BEDCBB50C98A}" dt="2021-10-20T16:12:34.620" v="1163"/>
          <ac:picMkLst>
            <pc:docMk/>
            <pc:sldMk cId="660506020" sldId="2145705474"/>
            <ac:picMk id="4" creationId="{08ED3044-B378-1346-927E-3A40027D9A93}"/>
          </ac:picMkLst>
        </pc:picChg>
        <pc:picChg chg="mod topLvl">
          <ac:chgData name="Karl Hall" userId="338cca23-ce1e-48ec-8f27-00b6fdada974" providerId="ADAL" clId="{8D2C0EBB-3F36-7F47-9968-BEDCBB50C98A}" dt="2021-10-20T16:24:29.943" v="1211" actId="1036"/>
          <ac:picMkLst>
            <pc:docMk/>
            <pc:sldMk cId="660506020" sldId="2145705474"/>
            <ac:picMk id="14" creationId="{2B2F0E94-E456-3F4A-82F8-C93E61C5B2A1}"/>
          </ac:picMkLst>
        </pc:picChg>
        <pc:picChg chg="mod topLvl">
          <ac:chgData name="Karl Hall" userId="338cca23-ce1e-48ec-8f27-00b6fdada974" providerId="ADAL" clId="{8D2C0EBB-3F36-7F47-9968-BEDCBB50C98A}" dt="2021-10-20T16:24:29.943" v="1211" actId="1036"/>
          <ac:picMkLst>
            <pc:docMk/>
            <pc:sldMk cId="660506020" sldId="2145705474"/>
            <ac:picMk id="15" creationId="{30E79393-5675-9E4B-9D1A-AA2813F32C42}"/>
          </ac:picMkLst>
        </pc:picChg>
        <pc:picChg chg="mod topLvl">
          <ac:chgData name="Karl Hall" userId="338cca23-ce1e-48ec-8f27-00b6fdada974" providerId="ADAL" clId="{8D2C0EBB-3F36-7F47-9968-BEDCBB50C98A}" dt="2021-10-20T16:24:29.943" v="1211" actId="1036"/>
          <ac:picMkLst>
            <pc:docMk/>
            <pc:sldMk cId="660506020" sldId="2145705474"/>
            <ac:picMk id="16" creationId="{BB047FA1-1419-5B4E-9EEF-522D05761758}"/>
          </ac:picMkLst>
        </pc:picChg>
        <pc:picChg chg="mod topLvl">
          <ac:chgData name="Karl Hall" userId="338cca23-ce1e-48ec-8f27-00b6fdada974" providerId="ADAL" clId="{8D2C0EBB-3F36-7F47-9968-BEDCBB50C98A}" dt="2021-10-20T16:24:29.943" v="1211" actId="1036"/>
          <ac:picMkLst>
            <pc:docMk/>
            <pc:sldMk cId="660506020" sldId="2145705474"/>
            <ac:picMk id="17" creationId="{B9887607-535F-B04E-834F-B564ECDF56DE}"/>
          </ac:picMkLst>
        </pc:picChg>
        <pc:picChg chg="mod topLvl">
          <ac:chgData name="Karl Hall" userId="338cca23-ce1e-48ec-8f27-00b6fdada974" providerId="ADAL" clId="{8D2C0EBB-3F36-7F47-9968-BEDCBB50C98A}" dt="2021-10-20T16:24:29.943" v="1211" actId="1036"/>
          <ac:picMkLst>
            <pc:docMk/>
            <pc:sldMk cId="660506020" sldId="2145705474"/>
            <ac:picMk id="18" creationId="{6495F9A7-9EB5-DF4A-825B-C1DEB0BBB8ED}"/>
          </ac:picMkLst>
        </pc:picChg>
        <pc:picChg chg="mod topLvl">
          <ac:chgData name="Karl Hall" userId="338cca23-ce1e-48ec-8f27-00b6fdada974" providerId="ADAL" clId="{8D2C0EBB-3F36-7F47-9968-BEDCBB50C98A}" dt="2021-10-20T16:24:29.943" v="1211" actId="1036"/>
          <ac:picMkLst>
            <pc:docMk/>
            <pc:sldMk cId="660506020" sldId="2145705474"/>
            <ac:picMk id="19" creationId="{E4E53BAA-8E7C-0644-868C-5C0B582134F9}"/>
          </ac:picMkLst>
        </pc:picChg>
        <pc:picChg chg="mod topLvl">
          <ac:chgData name="Karl Hall" userId="338cca23-ce1e-48ec-8f27-00b6fdada974" providerId="ADAL" clId="{8D2C0EBB-3F36-7F47-9968-BEDCBB50C98A}" dt="2021-10-20T16:24:47.258" v="1213" actId="14100"/>
          <ac:picMkLst>
            <pc:docMk/>
            <pc:sldMk cId="660506020" sldId="2145705474"/>
            <ac:picMk id="20" creationId="{FA6559D9-04EA-8846-9891-C5669D871D7F}"/>
          </ac:picMkLst>
        </pc:picChg>
        <pc:picChg chg="mod topLvl">
          <ac:chgData name="Karl Hall" userId="338cca23-ce1e-48ec-8f27-00b6fdada974" providerId="ADAL" clId="{8D2C0EBB-3F36-7F47-9968-BEDCBB50C98A}" dt="2021-10-20T16:24:29.943" v="1211" actId="1036"/>
          <ac:picMkLst>
            <pc:docMk/>
            <pc:sldMk cId="660506020" sldId="2145705474"/>
            <ac:picMk id="21" creationId="{9436FF11-2792-C94E-A6CD-53E1BBF9F827}"/>
          </ac:picMkLst>
        </pc:picChg>
        <pc:picChg chg="mod topLvl">
          <ac:chgData name="Karl Hall" userId="338cca23-ce1e-48ec-8f27-00b6fdada974" providerId="ADAL" clId="{8D2C0EBB-3F36-7F47-9968-BEDCBB50C98A}" dt="2021-10-20T16:24:29.943" v="1211" actId="1036"/>
          <ac:picMkLst>
            <pc:docMk/>
            <pc:sldMk cId="660506020" sldId="2145705474"/>
            <ac:picMk id="22" creationId="{424F9E54-8AEC-8A47-A96B-B0C7134ACCE0}"/>
          </ac:picMkLst>
        </pc:picChg>
        <pc:picChg chg="mod topLvl">
          <ac:chgData name="Karl Hall" userId="338cca23-ce1e-48ec-8f27-00b6fdada974" providerId="ADAL" clId="{8D2C0EBB-3F36-7F47-9968-BEDCBB50C98A}" dt="2021-10-20T16:24:29.943" v="1211" actId="1036"/>
          <ac:picMkLst>
            <pc:docMk/>
            <pc:sldMk cId="660506020" sldId="2145705474"/>
            <ac:picMk id="23" creationId="{A1ABD7F0-9DCE-ED4D-A4FD-73D1E1746086}"/>
          </ac:picMkLst>
        </pc:picChg>
        <pc:picChg chg="mod topLvl">
          <ac:chgData name="Karl Hall" userId="338cca23-ce1e-48ec-8f27-00b6fdada974" providerId="ADAL" clId="{8D2C0EBB-3F36-7F47-9968-BEDCBB50C98A}" dt="2021-10-20T16:24:29.943" v="1211" actId="1036"/>
          <ac:picMkLst>
            <pc:docMk/>
            <pc:sldMk cId="660506020" sldId="2145705474"/>
            <ac:picMk id="24" creationId="{740732A5-E8F5-744B-ADFF-5C84452B7A81}"/>
          </ac:picMkLst>
        </pc:picChg>
        <pc:picChg chg="mod topLvl">
          <ac:chgData name="Karl Hall" userId="338cca23-ce1e-48ec-8f27-00b6fdada974" providerId="ADAL" clId="{8D2C0EBB-3F36-7F47-9968-BEDCBB50C98A}" dt="2021-10-20T16:24:29.943" v="1211" actId="1036"/>
          <ac:picMkLst>
            <pc:docMk/>
            <pc:sldMk cId="660506020" sldId="2145705474"/>
            <ac:picMk id="25" creationId="{2AF2FD70-C216-8241-AEA2-9713DCCCA774}"/>
          </ac:picMkLst>
        </pc:picChg>
        <pc:picChg chg="mod topLvl">
          <ac:chgData name="Karl Hall" userId="338cca23-ce1e-48ec-8f27-00b6fdada974" providerId="ADAL" clId="{8D2C0EBB-3F36-7F47-9968-BEDCBB50C98A}" dt="2021-10-20T16:24:29.943" v="1211" actId="1036"/>
          <ac:picMkLst>
            <pc:docMk/>
            <pc:sldMk cId="660506020" sldId="2145705474"/>
            <ac:picMk id="26" creationId="{3211932E-7A91-7542-BDBC-DB80A9260E3E}"/>
          </ac:picMkLst>
        </pc:picChg>
        <pc:picChg chg="mod topLvl">
          <ac:chgData name="Karl Hall" userId="338cca23-ce1e-48ec-8f27-00b6fdada974" providerId="ADAL" clId="{8D2C0EBB-3F36-7F47-9968-BEDCBB50C98A}" dt="2021-10-20T16:24:29.943" v="1211" actId="1036"/>
          <ac:picMkLst>
            <pc:docMk/>
            <pc:sldMk cId="660506020" sldId="2145705474"/>
            <ac:picMk id="27" creationId="{BA9617D8-DA30-BF4D-99DB-0B5EBA5A9A72}"/>
          </ac:picMkLst>
        </pc:picChg>
        <pc:picChg chg="mod topLvl">
          <ac:chgData name="Karl Hall" userId="338cca23-ce1e-48ec-8f27-00b6fdada974" providerId="ADAL" clId="{8D2C0EBB-3F36-7F47-9968-BEDCBB50C98A}" dt="2021-10-20T16:24:29.943" v="1211" actId="1036"/>
          <ac:picMkLst>
            <pc:docMk/>
            <pc:sldMk cId="660506020" sldId="2145705474"/>
            <ac:picMk id="28" creationId="{B679C2DD-6DC1-2B49-967F-3B33C1155E37}"/>
          </ac:picMkLst>
        </pc:picChg>
        <pc:picChg chg="mod topLvl">
          <ac:chgData name="Karl Hall" userId="338cca23-ce1e-48ec-8f27-00b6fdada974" providerId="ADAL" clId="{8D2C0EBB-3F36-7F47-9968-BEDCBB50C98A}" dt="2021-10-20T16:24:29.943" v="1211" actId="1036"/>
          <ac:picMkLst>
            <pc:docMk/>
            <pc:sldMk cId="660506020" sldId="2145705474"/>
            <ac:picMk id="29" creationId="{05CE61BC-3F92-0348-805E-92F299D29C69}"/>
          </ac:picMkLst>
        </pc:picChg>
        <pc:cxnChg chg="mod topLvl">
          <ac:chgData name="Karl Hall" userId="338cca23-ce1e-48ec-8f27-00b6fdada974" providerId="ADAL" clId="{8D2C0EBB-3F36-7F47-9968-BEDCBB50C98A}" dt="2021-10-20T16:24:29.943" v="1211" actId="1036"/>
          <ac:cxnSpMkLst>
            <pc:docMk/>
            <pc:sldMk cId="660506020" sldId="2145705474"/>
            <ac:cxnSpMk id="6" creationId="{24CAED5F-083B-EB43-826D-AA3425044047}"/>
          </ac:cxnSpMkLst>
        </pc:cxnChg>
        <pc:cxnChg chg="mod topLvl">
          <ac:chgData name="Karl Hall" userId="338cca23-ce1e-48ec-8f27-00b6fdada974" providerId="ADAL" clId="{8D2C0EBB-3F36-7F47-9968-BEDCBB50C98A}" dt="2021-10-20T16:24:29.943" v="1211" actId="1036"/>
          <ac:cxnSpMkLst>
            <pc:docMk/>
            <pc:sldMk cId="660506020" sldId="2145705474"/>
            <ac:cxnSpMk id="7" creationId="{6C827678-1936-9F4B-93E5-E77E125C35EE}"/>
          </ac:cxnSpMkLst>
        </pc:cxnChg>
        <pc:cxnChg chg="mod topLvl">
          <ac:chgData name="Karl Hall" userId="338cca23-ce1e-48ec-8f27-00b6fdada974" providerId="ADAL" clId="{8D2C0EBB-3F36-7F47-9968-BEDCBB50C98A}" dt="2021-10-20T16:24:29.943" v="1211" actId="1036"/>
          <ac:cxnSpMkLst>
            <pc:docMk/>
            <pc:sldMk cId="660506020" sldId="2145705474"/>
            <ac:cxnSpMk id="8" creationId="{0E4D4D8F-F8AE-E841-9832-5BEEADBBC48D}"/>
          </ac:cxnSpMkLst>
        </pc:cxnChg>
        <pc:cxnChg chg="del mod">
          <ac:chgData name="Karl Hall" userId="338cca23-ce1e-48ec-8f27-00b6fdada974" providerId="ADAL" clId="{8D2C0EBB-3F36-7F47-9968-BEDCBB50C98A}" dt="2021-10-20T16:13:22.403" v="1172" actId="478"/>
          <ac:cxnSpMkLst>
            <pc:docMk/>
            <pc:sldMk cId="660506020" sldId="2145705474"/>
            <ac:cxnSpMk id="12" creationId="{8261ACC5-4285-AE45-ADB6-0A0CD8FD4ECA}"/>
          </ac:cxnSpMkLst>
        </pc:cxnChg>
      </pc:sldChg>
      <pc:sldChg chg="addSp delSp modSp new mod">
        <pc:chgData name="Karl Hall" userId="338cca23-ce1e-48ec-8f27-00b6fdada974" providerId="ADAL" clId="{8D2C0EBB-3F36-7F47-9968-BEDCBB50C98A}" dt="2021-10-20T16:31:58.176" v="1341"/>
        <pc:sldMkLst>
          <pc:docMk/>
          <pc:sldMk cId="159707361" sldId="2145705475"/>
        </pc:sldMkLst>
        <pc:spChg chg="mod">
          <ac:chgData name="Karl Hall" userId="338cca23-ce1e-48ec-8f27-00b6fdada974" providerId="ADAL" clId="{8D2C0EBB-3F36-7F47-9968-BEDCBB50C98A}" dt="2021-10-20T16:25:22.845" v="1216"/>
          <ac:spMkLst>
            <pc:docMk/>
            <pc:sldMk cId="159707361" sldId="2145705475"/>
            <ac:spMk id="2" creationId="{5A40DBF5-0334-8D4E-B43A-9FFF9BE5D37C}"/>
          </ac:spMkLst>
        </pc:spChg>
        <pc:spChg chg="add del mod">
          <ac:chgData name="Karl Hall" userId="338cca23-ce1e-48ec-8f27-00b6fdada974" providerId="ADAL" clId="{8D2C0EBB-3F36-7F47-9968-BEDCBB50C98A}" dt="2021-10-20T16:31:11.077" v="1319" actId="478"/>
          <ac:spMkLst>
            <pc:docMk/>
            <pc:sldMk cId="159707361" sldId="2145705475"/>
            <ac:spMk id="4" creationId="{15877338-D825-754C-BE57-275BD60CBB43}"/>
          </ac:spMkLst>
        </pc:spChg>
        <pc:spChg chg="add mod">
          <ac:chgData name="Karl Hall" userId="338cca23-ce1e-48ec-8f27-00b6fdada974" providerId="ADAL" clId="{8D2C0EBB-3F36-7F47-9968-BEDCBB50C98A}" dt="2021-10-20T16:31:19.079" v="1320" actId="404"/>
          <ac:spMkLst>
            <pc:docMk/>
            <pc:sldMk cId="159707361" sldId="2145705475"/>
            <ac:spMk id="5" creationId="{354CA862-C470-7442-B9D5-C8F79D7E824F}"/>
          </ac:spMkLst>
        </pc:spChg>
        <pc:spChg chg="add del mod">
          <ac:chgData name="Karl Hall" userId="338cca23-ce1e-48ec-8f27-00b6fdada974" providerId="ADAL" clId="{8D2C0EBB-3F36-7F47-9968-BEDCBB50C98A}" dt="2021-10-20T16:30:34.639" v="1302" actId="478"/>
          <ac:spMkLst>
            <pc:docMk/>
            <pc:sldMk cId="159707361" sldId="2145705475"/>
            <ac:spMk id="8" creationId="{D07228BA-5235-D149-B0BC-BFB46C6F18D3}"/>
          </ac:spMkLst>
        </pc:spChg>
        <pc:spChg chg="add mod">
          <ac:chgData name="Karl Hall" userId="338cca23-ce1e-48ec-8f27-00b6fdada974" providerId="ADAL" clId="{8D2C0EBB-3F36-7F47-9968-BEDCBB50C98A}" dt="2021-10-20T16:31:24.942" v="1322" actId="404"/>
          <ac:spMkLst>
            <pc:docMk/>
            <pc:sldMk cId="159707361" sldId="2145705475"/>
            <ac:spMk id="9" creationId="{25AAF054-7C4F-154F-BE8B-8A02EAB2528A}"/>
          </ac:spMkLst>
        </pc:spChg>
        <pc:spChg chg="add mod">
          <ac:chgData name="Karl Hall" userId="338cca23-ce1e-48ec-8f27-00b6fdada974" providerId="ADAL" clId="{8D2C0EBB-3F36-7F47-9968-BEDCBB50C98A}" dt="2021-10-20T16:31:29.074" v="1323" actId="1076"/>
          <ac:spMkLst>
            <pc:docMk/>
            <pc:sldMk cId="159707361" sldId="2145705475"/>
            <ac:spMk id="11" creationId="{FFB5D13E-7751-E04F-AA4F-72D856B68AF0}"/>
          </ac:spMkLst>
        </pc:spChg>
        <pc:spChg chg="add mod">
          <ac:chgData name="Karl Hall" userId="338cca23-ce1e-48ec-8f27-00b6fdada974" providerId="ADAL" clId="{8D2C0EBB-3F36-7F47-9968-BEDCBB50C98A}" dt="2021-10-20T16:31:29.074" v="1323" actId="1076"/>
          <ac:spMkLst>
            <pc:docMk/>
            <pc:sldMk cId="159707361" sldId="2145705475"/>
            <ac:spMk id="12" creationId="{DDCD3FAA-4DB0-024B-B2E3-E37D920B8A62}"/>
          </ac:spMkLst>
        </pc:spChg>
        <pc:grpChg chg="add mod">
          <ac:chgData name="Karl Hall" userId="338cca23-ce1e-48ec-8f27-00b6fdada974" providerId="ADAL" clId="{8D2C0EBB-3F36-7F47-9968-BEDCBB50C98A}" dt="2021-10-20T16:31:35.749" v="1339" actId="1036"/>
          <ac:grpSpMkLst>
            <pc:docMk/>
            <pc:sldMk cId="159707361" sldId="2145705475"/>
            <ac:grpSpMk id="13" creationId="{77412355-8145-F347-B8CF-45975FFAA13A}"/>
          </ac:grpSpMkLst>
        </pc:grpChg>
        <pc:picChg chg="add mod">
          <ac:chgData name="Karl Hall" userId="338cca23-ce1e-48ec-8f27-00b6fdada974" providerId="ADAL" clId="{8D2C0EBB-3F36-7F47-9968-BEDCBB50C98A}" dt="2021-10-20T16:31:58.176" v="1341"/>
          <ac:picMkLst>
            <pc:docMk/>
            <pc:sldMk cId="159707361" sldId="2145705475"/>
            <ac:picMk id="14" creationId="{55203BD3-0F33-CE46-948E-06AC29C61917}"/>
          </ac:picMkLst>
        </pc:picChg>
        <pc:cxnChg chg="add mod">
          <ac:chgData name="Karl Hall" userId="338cca23-ce1e-48ec-8f27-00b6fdada974" providerId="ADAL" clId="{8D2C0EBB-3F36-7F47-9968-BEDCBB50C98A}" dt="2021-10-20T16:31:29.074" v="1323" actId="1076"/>
          <ac:cxnSpMkLst>
            <pc:docMk/>
            <pc:sldMk cId="159707361" sldId="2145705475"/>
            <ac:cxnSpMk id="7" creationId="{A287B7F6-D2F1-5142-A63D-76BF3819E5D1}"/>
          </ac:cxnSpMkLst>
        </pc:cxnChg>
        <pc:cxnChg chg="add mod">
          <ac:chgData name="Karl Hall" userId="338cca23-ce1e-48ec-8f27-00b6fdada974" providerId="ADAL" clId="{8D2C0EBB-3F36-7F47-9968-BEDCBB50C98A}" dt="2021-10-20T16:31:29.074" v="1323" actId="1076"/>
          <ac:cxnSpMkLst>
            <pc:docMk/>
            <pc:sldMk cId="159707361" sldId="2145705475"/>
            <ac:cxnSpMk id="10" creationId="{72D49D00-D343-214A-811D-294ADFD0DAE4}"/>
          </ac:cxnSpMkLst>
        </pc:cxnChg>
      </pc:sldChg>
      <pc:sldChg chg="addSp delSp modSp new mod setBg">
        <pc:chgData name="Karl Hall" userId="338cca23-ce1e-48ec-8f27-00b6fdada974" providerId="ADAL" clId="{8D2C0EBB-3F36-7F47-9968-BEDCBB50C98A}" dt="2021-10-20T16:46:38.423" v="1409" actId="478"/>
        <pc:sldMkLst>
          <pc:docMk/>
          <pc:sldMk cId="1727285182" sldId="2145705476"/>
        </pc:sldMkLst>
        <pc:spChg chg="mod">
          <ac:chgData name="Karl Hall" userId="338cca23-ce1e-48ec-8f27-00b6fdada974" providerId="ADAL" clId="{8D2C0EBB-3F36-7F47-9968-BEDCBB50C98A}" dt="2021-10-20T16:34:11.011" v="1347"/>
          <ac:spMkLst>
            <pc:docMk/>
            <pc:sldMk cId="1727285182" sldId="2145705476"/>
            <ac:spMk id="2" creationId="{AE2382E3-E589-4348-BF68-55FDA1F4E37C}"/>
          </ac:spMkLst>
        </pc:spChg>
        <pc:spChg chg="mod topLvl">
          <ac:chgData name="Karl Hall" userId="338cca23-ce1e-48ec-8f27-00b6fdada974" providerId="ADAL" clId="{8D2C0EBB-3F36-7F47-9968-BEDCBB50C98A}" dt="2021-10-20T16:36:30.778" v="1360" actId="165"/>
          <ac:spMkLst>
            <pc:docMk/>
            <pc:sldMk cId="1727285182" sldId="2145705476"/>
            <ac:spMk id="11" creationId="{B46E4A37-0321-C141-B1CD-FAB59C8FAAA6}"/>
          </ac:spMkLst>
        </pc:spChg>
        <pc:spChg chg="mod topLvl">
          <ac:chgData name="Karl Hall" userId="338cca23-ce1e-48ec-8f27-00b6fdada974" providerId="ADAL" clId="{8D2C0EBB-3F36-7F47-9968-BEDCBB50C98A}" dt="2021-10-20T16:36:30.778" v="1360" actId="165"/>
          <ac:spMkLst>
            <pc:docMk/>
            <pc:sldMk cId="1727285182" sldId="2145705476"/>
            <ac:spMk id="13" creationId="{7D64B7BD-6671-1E47-BB3B-9680DD971E39}"/>
          </ac:spMkLst>
        </pc:spChg>
        <pc:spChg chg="mod topLvl">
          <ac:chgData name="Karl Hall" userId="338cca23-ce1e-48ec-8f27-00b6fdada974" providerId="ADAL" clId="{8D2C0EBB-3F36-7F47-9968-BEDCBB50C98A}" dt="2021-10-20T16:36:30.778" v="1360" actId="165"/>
          <ac:spMkLst>
            <pc:docMk/>
            <pc:sldMk cId="1727285182" sldId="2145705476"/>
            <ac:spMk id="17" creationId="{CC988FD8-D6E0-8E40-92EC-36C6C32FD2BC}"/>
          </ac:spMkLst>
        </pc:spChg>
        <pc:spChg chg="mod topLvl">
          <ac:chgData name="Karl Hall" userId="338cca23-ce1e-48ec-8f27-00b6fdada974" providerId="ADAL" clId="{8D2C0EBB-3F36-7F47-9968-BEDCBB50C98A}" dt="2021-10-20T16:36:30.778" v="1360" actId="165"/>
          <ac:spMkLst>
            <pc:docMk/>
            <pc:sldMk cId="1727285182" sldId="2145705476"/>
            <ac:spMk id="20" creationId="{2AC4B36A-D65F-5242-A448-051C4FD95A31}"/>
          </ac:spMkLst>
        </pc:spChg>
        <pc:spChg chg="mod topLvl">
          <ac:chgData name="Karl Hall" userId="338cca23-ce1e-48ec-8f27-00b6fdada974" providerId="ADAL" clId="{8D2C0EBB-3F36-7F47-9968-BEDCBB50C98A}" dt="2021-10-20T16:36:30.778" v="1360" actId="165"/>
          <ac:spMkLst>
            <pc:docMk/>
            <pc:sldMk cId="1727285182" sldId="2145705476"/>
            <ac:spMk id="22" creationId="{0A0E3A99-7AD3-FF48-8AF2-C33CF21BBEB9}"/>
          </ac:spMkLst>
        </pc:spChg>
        <pc:spChg chg="mod topLvl">
          <ac:chgData name="Karl Hall" userId="338cca23-ce1e-48ec-8f27-00b6fdada974" providerId="ADAL" clId="{8D2C0EBB-3F36-7F47-9968-BEDCBB50C98A}" dt="2021-10-20T16:36:30.778" v="1360" actId="165"/>
          <ac:spMkLst>
            <pc:docMk/>
            <pc:sldMk cId="1727285182" sldId="2145705476"/>
            <ac:spMk id="24" creationId="{363E6E2D-6C4D-FB40-9EE8-681CFE5D8724}"/>
          </ac:spMkLst>
        </pc:spChg>
        <pc:grpChg chg="add del mod">
          <ac:chgData name="Karl Hall" userId="338cca23-ce1e-48ec-8f27-00b6fdada974" providerId="ADAL" clId="{8D2C0EBB-3F36-7F47-9968-BEDCBB50C98A}" dt="2021-10-20T16:36:29.258" v="1359" actId="165"/>
          <ac:grpSpMkLst>
            <pc:docMk/>
            <pc:sldMk cId="1727285182" sldId="2145705476"/>
            <ac:grpSpMk id="4" creationId="{DF08ADF0-09B7-3D48-A37B-C08EA70BD7F8}"/>
          </ac:grpSpMkLst>
        </pc:grpChg>
        <pc:grpChg chg="del mod topLvl">
          <ac:chgData name="Karl Hall" userId="338cca23-ce1e-48ec-8f27-00b6fdada974" providerId="ADAL" clId="{8D2C0EBB-3F36-7F47-9968-BEDCBB50C98A}" dt="2021-10-20T16:36:30.778" v="1360" actId="165"/>
          <ac:grpSpMkLst>
            <pc:docMk/>
            <pc:sldMk cId="1727285182" sldId="2145705476"/>
            <ac:grpSpMk id="5" creationId="{108B3BA7-EAD9-F34C-8FAF-1814ECA19F37}"/>
          </ac:grpSpMkLst>
        </pc:grpChg>
        <pc:grpChg chg="del mod topLvl">
          <ac:chgData name="Karl Hall" userId="338cca23-ce1e-48ec-8f27-00b6fdada974" providerId="ADAL" clId="{8D2C0EBB-3F36-7F47-9968-BEDCBB50C98A}" dt="2021-10-20T16:36:30.778" v="1360" actId="165"/>
          <ac:grpSpMkLst>
            <pc:docMk/>
            <pc:sldMk cId="1727285182" sldId="2145705476"/>
            <ac:grpSpMk id="6" creationId="{A5DFD32E-35ED-B64B-9E51-1F7A304F7311}"/>
          </ac:grpSpMkLst>
        </pc:grpChg>
        <pc:grpChg chg="del mod topLvl">
          <ac:chgData name="Karl Hall" userId="338cca23-ce1e-48ec-8f27-00b6fdada974" providerId="ADAL" clId="{8D2C0EBB-3F36-7F47-9968-BEDCBB50C98A}" dt="2021-10-20T16:36:30.778" v="1360" actId="165"/>
          <ac:grpSpMkLst>
            <pc:docMk/>
            <pc:sldMk cId="1727285182" sldId="2145705476"/>
            <ac:grpSpMk id="7" creationId="{9D05A71F-ECD5-184F-98E0-F871FB7E014B}"/>
          </ac:grpSpMkLst>
        </pc:grpChg>
        <pc:grpChg chg="del mod topLvl">
          <ac:chgData name="Karl Hall" userId="338cca23-ce1e-48ec-8f27-00b6fdada974" providerId="ADAL" clId="{8D2C0EBB-3F36-7F47-9968-BEDCBB50C98A}" dt="2021-10-20T16:36:30.778" v="1360" actId="165"/>
          <ac:grpSpMkLst>
            <pc:docMk/>
            <pc:sldMk cId="1727285182" sldId="2145705476"/>
            <ac:grpSpMk id="8" creationId="{CF79E8C3-FB9C-7342-AF21-CE276C18A10B}"/>
          </ac:grpSpMkLst>
        </pc:grpChg>
        <pc:grpChg chg="del mod topLvl">
          <ac:chgData name="Karl Hall" userId="338cca23-ce1e-48ec-8f27-00b6fdada974" providerId="ADAL" clId="{8D2C0EBB-3F36-7F47-9968-BEDCBB50C98A}" dt="2021-10-20T16:36:30.778" v="1360" actId="165"/>
          <ac:grpSpMkLst>
            <pc:docMk/>
            <pc:sldMk cId="1727285182" sldId="2145705476"/>
            <ac:grpSpMk id="9" creationId="{45D78C4B-05B9-5143-87F3-F180057B41CC}"/>
          </ac:grpSpMkLst>
        </pc:grpChg>
        <pc:grpChg chg="del mod topLvl">
          <ac:chgData name="Karl Hall" userId="338cca23-ce1e-48ec-8f27-00b6fdada974" providerId="ADAL" clId="{8D2C0EBB-3F36-7F47-9968-BEDCBB50C98A}" dt="2021-10-20T16:36:30.778" v="1360" actId="165"/>
          <ac:grpSpMkLst>
            <pc:docMk/>
            <pc:sldMk cId="1727285182" sldId="2145705476"/>
            <ac:grpSpMk id="10" creationId="{67DC4990-A58B-A14C-9075-5CCF51A7BA72}"/>
          </ac:grpSpMkLst>
        </pc:grpChg>
        <pc:grpChg chg="del mod topLvl">
          <ac:chgData name="Karl Hall" userId="338cca23-ce1e-48ec-8f27-00b6fdada974" providerId="ADAL" clId="{8D2C0EBB-3F36-7F47-9968-BEDCBB50C98A}" dt="2021-10-20T16:38:24.286" v="1375" actId="478"/>
          <ac:grpSpMkLst>
            <pc:docMk/>
            <pc:sldMk cId="1727285182" sldId="2145705476"/>
            <ac:grpSpMk id="14" creationId="{79DE71BC-A681-7140-893A-86FD65F0A570}"/>
          </ac:grpSpMkLst>
        </pc:grpChg>
        <pc:grpChg chg="add mod">
          <ac:chgData name="Karl Hall" userId="338cca23-ce1e-48ec-8f27-00b6fdada974" providerId="ADAL" clId="{8D2C0EBB-3F36-7F47-9968-BEDCBB50C98A}" dt="2021-10-20T16:46:36.988" v="1408" actId="14100"/>
          <ac:grpSpMkLst>
            <pc:docMk/>
            <pc:sldMk cId="1727285182" sldId="2145705476"/>
            <ac:grpSpMk id="39" creationId="{DC20E357-245E-AB46-822B-D5A4A46D77BD}"/>
          </ac:grpSpMkLst>
        </pc:grpChg>
        <pc:picChg chg="del mod topLvl">
          <ac:chgData name="Karl Hall" userId="338cca23-ce1e-48ec-8f27-00b6fdada974" providerId="ADAL" clId="{8D2C0EBB-3F36-7F47-9968-BEDCBB50C98A}" dt="2021-10-20T16:46:38.423" v="1409" actId="478"/>
          <ac:picMkLst>
            <pc:docMk/>
            <pc:sldMk cId="1727285182" sldId="2145705476"/>
            <ac:picMk id="12" creationId="{520605B0-F3ED-D048-AFD5-7EA7FBF7DEEC}"/>
          </ac:picMkLst>
        </pc:picChg>
        <pc:picChg chg="del mod">
          <ac:chgData name="Karl Hall" userId="338cca23-ce1e-48ec-8f27-00b6fdada974" providerId="ADAL" clId="{8D2C0EBB-3F36-7F47-9968-BEDCBB50C98A}" dt="2021-10-20T16:38:24.286" v="1375" actId="478"/>
          <ac:picMkLst>
            <pc:docMk/>
            <pc:sldMk cId="1727285182" sldId="2145705476"/>
            <ac:picMk id="15" creationId="{BF71FD27-9F8C-9D4C-9458-B0E3FC685C67}"/>
          </ac:picMkLst>
        </pc:picChg>
        <pc:picChg chg="del mod">
          <ac:chgData name="Karl Hall" userId="338cca23-ce1e-48ec-8f27-00b6fdada974" providerId="ADAL" clId="{8D2C0EBB-3F36-7F47-9968-BEDCBB50C98A}" dt="2021-10-20T16:41:43.787" v="1382" actId="478"/>
          <ac:picMkLst>
            <pc:docMk/>
            <pc:sldMk cId="1727285182" sldId="2145705476"/>
            <ac:picMk id="16" creationId="{E22189EF-406E-4B4E-A4D3-821F40E2F6B9}"/>
          </ac:picMkLst>
        </pc:picChg>
        <pc:picChg chg="mod topLvl">
          <ac:chgData name="Karl Hall" userId="338cca23-ce1e-48ec-8f27-00b6fdada974" providerId="ADAL" clId="{8D2C0EBB-3F36-7F47-9968-BEDCBB50C98A}" dt="2021-10-20T16:36:30.778" v="1360" actId="165"/>
          <ac:picMkLst>
            <pc:docMk/>
            <pc:sldMk cId="1727285182" sldId="2145705476"/>
            <ac:picMk id="18" creationId="{0F176628-8723-9245-9837-EA9269E07FA4}"/>
          </ac:picMkLst>
        </pc:picChg>
        <pc:picChg chg="mod topLvl">
          <ac:chgData name="Karl Hall" userId="338cca23-ce1e-48ec-8f27-00b6fdada974" providerId="ADAL" clId="{8D2C0EBB-3F36-7F47-9968-BEDCBB50C98A}" dt="2021-10-20T16:36:30.778" v="1360" actId="165"/>
          <ac:picMkLst>
            <pc:docMk/>
            <pc:sldMk cId="1727285182" sldId="2145705476"/>
            <ac:picMk id="19" creationId="{58EBE683-6404-C748-BE76-F81F44D23188}"/>
          </ac:picMkLst>
        </pc:picChg>
        <pc:picChg chg="mod topLvl">
          <ac:chgData name="Karl Hall" userId="338cca23-ce1e-48ec-8f27-00b6fdada974" providerId="ADAL" clId="{8D2C0EBB-3F36-7F47-9968-BEDCBB50C98A}" dt="2021-10-20T16:36:30.778" v="1360" actId="165"/>
          <ac:picMkLst>
            <pc:docMk/>
            <pc:sldMk cId="1727285182" sldId="2145705476"/>
            <ac:picMk id="21" creationId="{4891D7F5-8F68-FC4B-8F91-E3C40BD4B6E0}"/>
          </ac:picMkLst>
        </pc:picChg>
        <pc:picChg chg="mod topLvl">
          <ac:chgData name="Karl Hall" userId="338cca23-ce1e-48ec-8f27-00b6fdada974" providerId="ADAL" clId="{8D2C0EBB-3F36-7F47-9968-BEDCBB50C98A}" dt="2021-10-20T16:36:30.778" v="1360" actId="165"/>
          <ac:picMkLst>
            <pc:docMk/>
            <pc:sldMk cId="1727285182" sldId="2145705476"/>
            <ac:picMk id="23" creationId="{4815F72E-B695-CA4C-91E6-9B8F331FC67C}"/>
          </ac:picMkLst>
        </pc:picChg>
        <pc:picChg chg="add mod">
          <ac:chgData name="Karl Hall" userId="338cca23-ce1e-48ec-8f27-00b6fdada974" providerId="ADAL" clId="{8D2C0EBB-3F36-7F47-9968-BEDCBB50C98A}" dt="2021-10-20T16:34:39.977" v="1356"/>
          <ac:picMkLst>
            <pc:docMk/>
            <pc:sldMk cId="1727285182" sldId="2145705476"/>
            <ac:picMk id="25" creationId="{9456B687-839C-9B4E-B838-648F92C15E0F}"/>
          </ac:picMkLst>
        </pc:picChg>
        <pc:picChg chg="add del mod">
          <ac:chgData name="Karl Hall" userId="338cca23-ce1e-48ec-8f27-00b6fdada974" providerId="ADAL" clId="{8D2C0EBB-3F36-7F47-9968-BEDCBB50C98A}" dt="2021-10-20T16:38:21.159" v="1374" actId="21"/>
          <ac:picMkLst>
            <pc:docMk/>
            <pc:sldMk cId="1727285182" sldId="2145705476"/>
            <ac:picMk id="27" creationId="{AA2E8568-ED96-8B48-8D7D-96708B6CE6D0}"/>
          </ac:picMkLst>
        </pc:picChg>
        <pc:picChg chg="add mod">
          <ac:chgData name="Karl Hall" userId="338cca23-ce1e-48ec-8f27-00b6fdada974" providerId="ADAL" clId="{8D2C0EBB-3F36-7F47-9968-BEDCBB50C98A}" dt="2021-10-20T16:38:26.519" v="1376"/>
          <ac:picMkLst>
            <pc:docMk/>
            <pc:sldMk cId="1727285182" sldId="2145705476"/>
            <ac:picMk id="28" creationId="{D89D5D8E-4AE2-6046-A244-A5D6A4ECB924}"/>
          </ac:picMkLst>
        </pc:picChg>
        <pc:picChg chg="add del mod">
          <ac:chgData name="Karl Hall" userId="338cca23-ce1e-48ec-8f27-00b6fdada974" providerId="ADAL" clId="{8D2C0EBB-3F36-7F47-9968-BEDCBB50C98A}" dt="2021-10-20T16:41:41.861" v="1381" actId="21"/>
          <ac:picMkLst>
            <pc:docMk/>
            <pc:sldMk cId="1727285182" sldId="2145705476"/>
            <ac:picMk id="30" creationId="{7F4DBBBD-F4AD-4641-AC56-6EE9F7319469}"/>
          </ac:picMkLst>
        </pc:picChg>
        <pc:picChg chg="add del mod">
          <ac:chgData name="Karl Hall" userId="338cca23-ce1e-48ec-8f27-00b6fdada974" providerId="ADAL" clId="{8D2C0EBB-3F36-7F47-9968-BEDCBB50C98A}" dt="2021-10-20T16:43:07.145" v="1390" actId="478"/>
          <ac:picMkLst>
            <pc:docMk/>
            <pc:sldMk cId="1727285182" sldId="2145705476"/>
            <ac:picMk id="31" creationId="{781107AC-9093-9549-A8F6-63E80B31B959}"/>
          </ac:picMkLst>
        </pc:picChg>
        <pc:picChg chg="add del mod">
          <ac:chgData name="Karl Hall" userId="338cca23-ce1e-48ec-8f27-00b6fdada974" providerId="ADAL" clId="{8D2C0EBB-3F36-7F47-9968-BEDCBB50C98A}" dt="2021-10-20T16:43:04.993" v="1389" actId="21"/>
          <ac:picMkLst>
            <pc:docMk/>
            <pc:sldMk cId="1727285182" sldId="2145705476"/>
            <ac:picMk id="33" creationId="{90F3984D-88CD-114F-B1C7-410960B8B02E}"/>
          </ac:picMkLst>
        </pc:picChg>
        <pc:picChg chg="add mod">
          <ac:chgData name="Karl Hall" userId="338cca23-ce1e-48ec-8f27-00b6fdada974" providerId="ADAL" clId="{8D2C0EBB-3F36-7F47-9968-BEDCBB50C98A}" dt="2021-10-20T16:43:17.107" v="1393" actId="14100"/>
          <ac:picMkLst>
            <pc:docMk/>
            <pc:sldMk cId="1727285182" sldId="2145705476"/>
            <ac:picMk id="34" creationId="{4FE40F12-DF91-EA47-93B0-1ABBD4C6BD7D}"/>
          </ac:picMkLst>
        </pc:picChg>
        <pc:picChg chg="add mod">
          <ac:chgData name="Karl Hall" userId="338cca23-ce1e-48ec-8f27-00b6fdada974" providerId="ADAL" clId="{8D2C0EBB-3F36-7F47-9968-BEDCBB50C98A}" dt="2021-10-20T16:46:30.774" v="1406" actId="692"/>
          <ac:picMkLst>
            <pc:docMk/>
            <pc:sldMk cId="1727285182" sldId="2145705476"/>
            <ac:picMk id="36" creationId="{53CB6346-384E-6640-85F5-7A50304259A7}"/>
          </ac:picMkLst>
        </pc:picChg>
        <pc:picChg chg="add mod">
          <ac:chgData name="Karl Hall" userId="338cca23-ce1e-48ec-8f27-00b6fdada974" providerId="ADAL" clId="{8D2C0EBB-3F36-7F47-9968-BEDCBB50C98A}" dt="2021-10-20T16:46:30.774" v="1406" actId="692"/>
          <ac:picMkLst>
            <pc:docMk/>
            <pc:sldMk cId="1727285182" sldId="2145705476"/>
            <ac:picMk id="38" creationId="{F740C83A-D5B4-D14D-80B9-BFC0D2C06509}"/>
          </ac:picMkLst>
        </pc:picChg>
      </pc:sldChg>
      <pc:sldChg chg="addSp delSp modSp new mod modClrScheme chgLayout">
        <pc:chgData name="Karl Hall" userId="338cca23-ce1e-48ec-8f27-00b6fdada974" providerId="ADAL" clId="{8D2C0EBB-3F36-7F47-9968-BEDCBB50C98A}" dt="2021-10-20T17:09:10.591" v="1533"/>
        <pc:sldMkLst>
          <pc:docMk/>
          <pc:sldMk cId="137261639" sldId="2145705477"/>
        </pc:sldMkLst>
        <pc:spChg chg="mod ord">
          <ac:chgData name="Karl Hall" userId="338cca23-ce1e-48ec-8f27-00b6fdada974" providerId="ADAL" clId="{8D2C0EBB-3F36-7F47-9968-BEDCBB50C98A}" dt="2021-10-20T17:02:32.353" v="1423" actId="20577"/>
          <ac:spMkLst>
            <pc:docMk/>
            <pc:sldMk cId="137261639" sldId="2145705477"/>
            <ac:spMk id="2" creationId="{E016AFE5-E047-584F-934E-88D3BC8B6F91}"/>
          </ac:spMkLst>
        </pc:spChg>
        <pc:spChg chg="mod ord">
          <ac:chgData name="Karl Hall" userId="338cca23-ce1e-48ec-8f27-00b6fdada974" providerId="ADAL" clId="{8D2C0EBB-3F36-7F47-9968-BEDCBB50C98A}" dt="2021-10-20T17:02:24.052" v="1419" actId="700"/>
          <ac:spMkLst>
            <pc:docMk/>
            <pc:sldMk cId="137261639" sldId="2145705477"/>
            <ac:spMk id="3" creationId="{DC7C3E16-2841-BB45-9BA5-A1888E5138F3}"/>
          </ac:spMkLst>
        </pc:spChg>
        <pc:spChg chg="add del mod">
          <ac:chgData name="Karl Hall" userId="338cca23-ce1e-48ec-8f27-00b6fdada974" providerId="ADAL" clId="{8D2C0EBB-3F36-7F47-9968-BEDCBB50C98A}" dt="2021-10-20T17:02:30.953" v="1422" actId="478"/>
          <ac:spMkLst>
            <pc:docMk/>
            <pc:sldMk cId="137261639" sldId="2145705477"/>
            <ac:spMk id="4" creationId="{9404ABCD-94AC-1C45-8ADF-0AD59262FD99}"/>
          </ac:spMkLst>
        </pc:spChg>
        <pc:spChg chg="add del mod">
          <ac:chgData name="Karl Hall" userId="338cca23-ce1e-48ec-8f27-00b6fdada974" providerId="ADAL" clId="{8D2C0EBB-3F36-7F47-9968-BEDCBB50C98A}" dt="2021-10-20T17:02:19.185" v="1418" actId="478"/>
          <ac:spMkLst>
            <pc:docMk/>
            <pc:sldMk cId="137261639" sldId="2145705477"/>
            <ac:spMk id="5" creationId="{EAA51153-0059-E04D-8463-08B800E852C3}"/>
          </ac:spMkLst>
        </pc:spChg>
        <pc:spChg chg="add mod ord">
          <ac:chgData name="Karl Hall" userId="338cca23-ce1e-48ec-8f27-00b6fdada974" providerId="ADAL" clId="{8D2C0EBB-3F36-7F47-9968-BEDCBB50C98A}" dt="2021-10-20T17:04:05.199" v="1450" actId="12789"/>
          <ac:spMkLst>
            <pc:docMk/>
            <pc:sldMk cId="137261639" sldId="2145705477"/>
            <ac:spMk id="6" creationId="{EEC72E17-0912-E247-A18A-21A68E5CBC33}"/>
          </ac:spMkLst>
        </pc:spChg>
        <pc:spChg chg="add del mod ord">
          <ac:chgData name="Karl Hall" userId="338cca23-ce1e-48ec-8f27-00b6fdada974" providerId="ADAL" clId="{8D2C0EBB-3F36-7F47-9968-BEDCBB50C98A}" dt="2021-10-20T17:02:27.657" v="1420" actId="478"/>
          <ac:spMkLst>
            <pc:docMk/>
            <pc:sldMk cId="137261639" sldId="2145705477"/>
            <ac:spMk id="7" creationId="{2BB547A0-1D5C-154F-8C1F-553974FB2A0E}"/>
          </ac:spMkLst>
        </pc:spChg>
        <pc:picChg chg="add mod">
          <ac:chgData name="Karl Hall" userId="338cca23-ce1e-48ec-8f27-00b6fdada974" providerId="ADAL" clId="{8D2C0EBB-3F36-7F47-9968-BEDCBB50C98A}" dt="2021-10-20T17:09:10.591" v="1533"/>
          <ac:picMkLst>
            <pc:docMk/>
            <pc:sldMk cId="137261639" sldId="2145705477"/>
            <ac:picMk id="8" creationId="{FA3DC8DD-5440-3445-AB1F-44CA5D7763FF}"/>
          </ac:picMkLst>
        </pc:picChg>
      </pc:sldChg>
      <pc:sldChg chg="addSp delSp modSp new mod">
        <pc:chgData name="Karl Hall" userId="338cca23-ce1e-48ec-8f27-00b6fdada974" providerId="ADAL" clId="{8D2C0EBB-3F36-7F47-9968-BEDCBB50C98A}" dt="2021-10-20T17:08:38.044" v="1531" actId="1036"/>
        <pc:sldMkLst>
          <pc:docMk/>
          <pc:sldMk cId="3038681272" sldId="2145705478"/>
        </pc:sldMkLst>
        <pc:spChg chg="mod">
          <ac:chgData name="Karl Hall" userId="338cca23-ce1e-48ec-8f27-00b6fdada974" providerId="ADAL" clId="{8D2C0EBB-3F36-7F47-9968-BEDCBB50C98A}" dt="2021-10-20T17:08:28.212" v="1527" actId="1035"/>
          <ac:spMkLst>
            <pc:docMk/>
            <pc:sldMk cId="3038681272" sldId="2145705478"/>
            <ac:spMk id="2" creationId="{A7B36C5A-CEA6-6647-8024-F14EC85E926B}"/>
          </ac:spMkLst>
        </pc:spChg>
        <pc:spChg chg="del">
          <ac:chgData name="Karl Hall" userId="338cca23-ce1e-48ec-8f27-00b6fdada974" providerId="ADAL" clId="{8D2C0EBB-3F36-7F47-9968-BEDCBB50C98A}" dt="2021-10-20T17:08:35.902" v="1528" actId="478"/>
          <ac:spMkLst>
            <pc:docMk/>
            <pc:sldMk cId="3038681272" sldId="2145705478"/>
            <ac:spMk id="3" creationId="{6D8F2811-0F2B-1D44-8AA0-751D4815E0F3}"/>
          </ac:spMkLst>
        </pc:spChg>
        <pc:spChg chg="add del mod">
          <ac:chgData name="Karl Hall" userId="338cca23-ce1e-48ec-8f27-00b6fdada974" providerId="ADAL" clId="{8D2C0EBB-3F36-7F47-9968-BEDCBB50C98A}" dt="2021-10-20T17:05:49.523" v="1484" actId="478"/>
          <ac:spMkLst>
            <pc:docMk/>
            <pc:sldMk cId="3038681272" sldId="2145705478"/>
            <ac:spMk id="4" creationId="{0E900FDE-D9BA-7D46-9197-81574E61D5E7}"/>
          </ac:spMkLst>
        </pc:spChg>
        <pc:spChg chg="add mod">
          <ac:chgData name="Karl Hall" userId="338cca23-ce1e-48ec-8f27-00b6fdada974" providerId="ADAL" clId="{8D2C0EBB-3F36-7F47-9968-BEDCBB50C98A}" dt="2021-10-20T17:08:38.044" v="1531" actId="1036"/>
          <ac:spMkLst>
            <pc:docMk/>
            <pc:sldMk cId="3038681272" sldId="2145705478"/>
            <ac:spMk id="5" creationId="{D35BC5B7-7901-E940-8CBF-E9814AB321D2}"/>
          </ac:spMkLst>
        </pc:spChg>
        <pc:spChg chg="add mod">
          <ac:chgData name="Karl Hall" userId="338cca23-ce1e-48ec-8f27-00b6fdada974" providerId="ADAL" clId="{8D2C0EBB-3F36-7F47-9968-BEDCBB50C98A}" dt="2021-10-20T17:08:38.044" v="1531" actId="1036"/>
          <ac:spMkLst>
            <pc:docMk/>
            <pc:sldMk cId="3038681272" sldId="2145705478"/>
            <ac:spMk id="6" creationId="{8182CB56-ADBB-6442-961B-5D2F3CB1D9C8}"/>
          </ac:spMkLst>
        </pc:spChg>
        <pc:spChg chg="add mod">
          <ac:chgData name="Karl Hall" userId="338cca23-ce1e-48ec-8f27-00b6fdada974" providerId="ADAL" clId="{8D2C0EBB-3F36-7F47-9968-BEDCBB50C98A}" dt="2021-10-20T17:08:38.044" v="1531" actId="1036"/>
          <ac:spMkLst>
            <pc:docMk/>
            <pc:sldMk cId="3038681272" sldId="2145705478"/>
            <ac:spMk id="7" creationId="{277A520A-C41A-5A41-B154-085C40C323AD}"/>
          </ac:spMkLst>
        </pc:spChg>
      </pc:sldChg>
      <pc:sldMasterChg chg="delSldLayout modSldLayout">
        <pc:chgData name="Karl Hall" userId="338cca23-ce1e-48ec-8f27-00b6fdada974" providerId="ADAL" clId="{8D2C0EBB-3F36-7F47-9968-BEDCBB50C98A}" dt="2021-10-20T17:04:12.220" v="1451" actId="2696"/>
        <pc:sldMasterMkLst>
          <pc:docMk/>
          <pc:sldMasterMk cId="303539961" sldId="2147483689"/>
        </pc:sldMasterMkLst>
        <pc:sldLayoutChg chg="addSp modSp">
          <pc:chgData name="Karl Hall" userId="338cca23-ce1e-48ec-8f27-00b6fdada974" providerId="ADAL" clId="{8D2C0EBB-3F36-7F47-9968-BEDCBB50C98A}" dt="2021-10-20T15:44:52.854" v="831"/>
          <pc:sldLayoutMkLst>
            <pc:docMk/>
            <pc:sldMasterMk cId="303539961" sldId="2147483689"/>
            <pc:sldLayoutMk cId="4013203438" sldId="2147483704"/>
          </pc:sldLayoutMkLst>
          <pc:picChg chg="add mod">
            <ac:chgData name="Karl Hall" userId="338cca23-ce1e-48ec-8f27-00b6fdada974" providerId="ADAL" clId="{8D2C0EBB-3F36-7F47-9968-BEDCBB50C98A}" dt="2021-10-20T15:44:52.854" v="831"/>
            <ac:picMkLst>
              <pc:docMk/>
              <pc:sldMasterMk cId="303539961" sldId="2147483689"/>
              <pc:sldLayoutMk cId="4013203438" sldId="2147483704"/>
              <ac:picMk id="6" creationId="{6AC4A127-D8A0-3141-A7FB-6E2F8ACF0F0A}"/>
            </ac:picMkLst>
          </pc:picChg>
        </pc:sldLayoutChg>
        <pc:sldLayoutChg chg="del">
          <pc:chgData name="Karl Hall" userId="338cca23-ce1e-48ec-8f27-00b6fdada974" providerId="ADAL" clId="{8D2C0EBB-3F36-7F47-9968-BEDCBB50C98A}" dt="2021-10-20T17:04:12.220" v="1451" actId="2696"/>
          <pc:sldLayoutMkLst>
            <pc:docMk/>
            <pc:sldMasterMk cId="303539961" sldId="2147483689"/>
            <pc:sldLayoutMk cId="1633288784" sldId="2147483734"/>
          </pc:sldLayoutMkLst>
        </pc:sldLayoutChg>
      </pc:sldMasterChg>
    </pc:docChg>
  </pc:docChgLst>
  <pc:docChgLst>
    <pc:chgData name="Vinod Kumar" userId="S::vinkumar2@publicisgroupe.net::04a758ed-a55c-4d80-a4e1-e3167284f550" providerId="AD" clId="Web-{1B63FD14-6DAD-8C1C-B0B2-205944EFD873}"/>
    <pc:docChg chg="addSld delSld modSld sldOrd">
      <pc:chgData name="Vinod Kumar" userId="S::vinkumar2@publicisgroupe.net::04a758ed-a55c-4d80-a4e1-e3167284f550" providerId="AD" clId="Web-{1B63FD14-6DAD-8C1C-B0B2-205944EFD873}" dt="2022-09-07T08:32:34.192" v="75"/>
      <pc:docMkLst>
        <pc:docMk/>
      </pc:docMkLst>
      <pc:sldChg chg="del">
        <pc:chgData name="Vinod Kumar" userId="S::vinkumar2@publicisgroupe.net::04a758ed-a55c-4d80-a4e1-e3167284f550" providerId="AD" clId="Web-{1B63FD14-6DAD-8C1C-B0B2-205944EFD873}" dt="2022-09-07T08:19:28.620" v="1"/>
        <pc:sldMkLst>
          <pc:docMk/>
          <pc:sldMk cId="3707920152" sldId="2145705451"/>
        </pc:sldMkLst>
      </pc:sldChg>
      <pc:sldChg chg="del">
        <pc:chgData name="Vinod Kumar" userId="S::vinkumar2@publicisgroupe.net::04a758ed-a55c-4d80-a4e1-e3167284f550" providerId="AD" clId="Web-{1B63FD14-6DAD-8C1C-B0B2-205944EFD873}" dt="2022-09-07T08:21:52.046" v="41"/>
        <pc:sldMkLst>
          <pc:docMk/>
          <pc:sldMk cId="96403367" sldId="2145705468"/>
        </pc:sldMkLst>
      </pc:sldChg>
      <pc:sldChg chg="modSp">
        <pc:chgData name="Vinod Kumar" userId="S::vinkumar2@publicisgroupe.net::04a758ed-a55c-4d80-a4e1-e3167284f550" providerId="AD" clId="Web-{1B63FD14-6DAD-8C1C-B0B2-205944EFD873}" dt="2022-09-07T08:28:59.561" v="56" actId="20577"/>
        <pc:sldMkLst>
          <pc:docMk/>
          <pc:sldMk cId="140555769" sldId="2145705469"/>
        </pc:sldMkLst>
        <pc:spChg chg="mod">
          <ac:chgData name="Vinod Kumar" userId="S::vinkumar2@publicisgroupe.net::04a758ed-a55c-4d80-a4e1-e3167284f550" providerId="AD" clId="Web-{1B63FD14-6DAD-8C1C-B0B2-205944EFD873}" dt="2022-09-07T08:28:59.561" v="56" actId="20577"/>
          <ac:spMkLst>
            <pc:docMk/>
            <pc:sldMk cId="140555769" sldId="2145705469"/>
            <ac:spMk id="23" creationId="{EC3562C3-C4EB-4B4D-8822-CB45AF416040}"/>
          </ac:spMkLst>
        </pc:spChg>
      </pc:sldChg>
      <pc:sldChg chg="modSp">
        <pc:chgData name="Vinod Kumar" userId="S::vinkumar2@publicisgroupe.net::04a758ed-a55c-4d80-a4e1-e3167284f550" providerId="AD" clId="Web-{1B63FD14-6DAD-8C1C-B0B2-205944EFD873}" dt="2022-09-07T08:32:09.753" v="74" actId="1076"/>
        <pc:sldMkLst>
          <pc:docMk/>
          <pc:sldMk cId="137261639" sldId="2145705477"/>
        </pc:sldMkLst>
        <pc:spChg chg="mod">
          <ac:chgData name="Vinod Kumar" userId="S::vinkumar2@publicisgroupe.net::04a758ed-a55c-4d80-a4e1-e3167284f550" providerId="AD" clId="Web-{1B63FD14-6DAD-8C1C-B0B2-205944EFD873}" dt="2022-09-07T08:32:09.753" v="74" actId="1076"/>
          <ac:spMkLst>
            <pc:docMk/>
            <pc:sldMk cId="137261639" sldId="2145705477"/>
            <ac:spMk id="6" creationId="{EEC72E17-0912-E247-A18A-21A68E5CBC33}"/>
          </ac:spMkLst>
        </pc:spChg>
      </pc:sldChg>
      <pc:sldChg chg="modSp ord">
        <pc:chgData name="Vinod Kumar" userId="S::vinkumar2@publicisgroupe.net::04a758ed-a55c-4d80-a4e1-e3167284f550" providerId="AD" clId="Web-{1B63FD14-6DAD-8C1C-B0B2-205944EFD873}" dt="2022-09-07T08:32:34.192" v="75"/>
        <pc:sldMkLst>
          <pc:docMk/>
          <pc:sldMk cId="3038681272" sldId="2145705478"/>
        </pc:sldMkLst>
        <pc:spChg chg="mod">
          <ac:chgData name="Vinod Kumar" userId="S::vinkumar2@publicisgroupe.net::04a758ed-a55c-4d80-a4e1-e3167284f550" providerId="AD" clId="Web-{1B63FD14-6DAD-8C1C-B0B2-205944EFD873}" dt="2022-09-07T08:22:42.875" v="51" actId="14100"/>
          <ac:spMkLst>
            <pc:docMk/>
            <pc:sldMk cId="3038681272" sldId="2145705478"/>
            <ac:spMk id="2" creationId="{A7B36C5A-CEA6-6647-8024-F14EC85E926B}"/>
          </ac:spMkLst>
        </pc:spChg>
      </pc:sldChg>
      <pc:sldChg chg="modSp">
        <pc:chgData name="Vinod Kumar" userId="S::vinkumar2@publicisgroupe.net::04a758ed-a55c-4d80-a4e1-e3167284f550" providerId="AD" clId="Web-{1B63FD14-6DAD-8C1C-B0B2-205944EFD873}" dt="2022-09-07T08:21:10.123" v="40"/>
        <pc:sldMkLst>
          <pc:docMk/>
          <pc:sldMk cId="814095114" sldId="2145705480"/>
        </pc:sldMkLst>
        <pc:graphicFrameChg chg="mod modGraphic">
          <ac:chgData name="Vinod Kumar" userId="S::vinkumar2@publicisgroupe.net::04a758ed-a55c-4d80-a4e1-e3167284f550" providerId="AD" clId="Web-{1B63FD14-6DAD-8C1C-B0B2-205944EFD873}" dt="2022-09-07T08:21:10.123" v="40"/>
          <ac:graphicFrameMkLst>
            <pc:docMk/>
            <pc:sldMk cId="814095114" sldId="2145705480"/>
            <ac:graphicFrameMk id="7" creationId="{5F8FD66C-BBE6-E74C-9463-D132596E13D1}"/>
          </ac:graphicFrameMkLst>
        </pc:graphicFrameChg>
      </pc:sldChg>
      <pc:sldChg chg="addSp delSp modSp ord">
        <pc:chgData name="Vinod Kumar" userId="S::vinkumar2@publicisgroupe.net::04a758ed-a55c-4d80-a4e1-e3167284f550" providerId="AD" clId="Web-{1B63FD14-6DAD-8C1C-B0B2-205944EFD873}" dt="2022-09-07T08:29:46.187" v="61" actId="14100"/>
        <pc:sldMkLst>
          <pc:docMk/>
          <pc:sldMk cId="3059821581" sldId="2145705483"/>
        </pc:sldMkLst>
        <pc:spChg chg="del">
          <ac:chgData name="Vinod Kumar" userId="S::vinkumar2@publicisgroupe.net::04a758ed-a55c-4d80-a4e1-e3167284f550" providerId="AD" clId="Web-{1B63FD14-6DAD-8C1C-B0B2-205944EFD873}" dt="2022-09-07T08:29:20.733" v="57"/>
          <ac:spMkLst>
            <pc:docMk/>
            <pc:sldMk cId="3059821581" sldId="2145705483"/>
            <ac:spMk id="2" creationId="{32674BBC-B567-64C0-9053-1EBAC8FF6BE3}"/>
          </ac:spMkLst>
        </pc:spChg>
        <pc:spChg chg="add del mod">
          <ac:chgData name="Vinod Kumar" userId="S::vinkumar2@publicisgroupe.net::04a758ed-a55c-4d80-a4e1-e3167284f550" providerId="AD" clId="Web-{1B63FD14-6DAD-8C1C-B0B2-205944EFD873}" dt="2022-09-07T08:29:24.046" v="58"/>
          <ac:spMkLst>
            <pc:docMk/>
            <pc:sldMk cId="3059821581" sldId="2145705483"/>
            <ac:spMk id="4" creationId="{51CB218A-F507-FECE-C991-7C992AD2B068}"/>
          </ac:spMkLst>
        </pc:spChg>
        <pc:picChg chg="mod">
          <ac:chgData name="Vinod Kumar" userId="S::vinkumar2@publicisgroupe.net::04a758ed-a55c-4d80-a4e1-e3167284f550" providerId="AD" clId="Web-{1B63FD14-6DAD-8C1C-B0B2-205944EFD873}" dt="2022-09-07T08:29:46.187" v="61" actId="14100"/>
          <ac:picMkLst>
            <pc:docMk/>
            <pc:sldMk cId="3059821581" sldId="2145705483"/>
            <ac:picMk id="7" creationId="{6085926E-FFF0-5666-B293-3EF0C231047D}"/>
          </ac:picMkLst>
        </pc:picChg>
      </pc:sldChg>
      <pc:sldChg chg="add ord">
        <pc:chgData name="Vinod Kumar" userId="S::vinkumar2@publicisgroupe.net::04a758ed-a55c-4d80-a4e1-e3167284f550" providerId="AD" clId="Web-{1B63FD14-6DAD-8C1C-B0B2-205944EFD873}" dt="2022-09-07T08:23:16.861" v="54"/>
        <pc:sldMkLst>
          <pc:docMk/>
          <pc:sldMk cId="1627114379" sldId="2145705486"/>
        </pc:sldMkLst>
      </pc:sldChg>
      <pc:sldChg chg="add ord">
        <pc:chgData name="Vinod Kumar" userId="S::vinkumar2@publicisgroupe.net::04a758ed-a55c-4d80-a4e1-e3167284f550" providerId="AD" clId="Web-{1B63FD14-6DAD-8C1C-B0B2-205944EFD873}" dt="2022-09-07T08:23:16.861" v="53"/>
        <pc:sldMkLst>
          <pc:docMk/>
          <pc:sldMk cId="779521282" sldId="2145705487"/>
        </pc:sldMkLst>
      </pc:sldChg>
      <pc:sldMasterChg chg="addSldLayout">
        <pc:chgData name="Vinod Kumar" userId="S::vinkumar2@publicisgroupe.net::04a758ed-a55c-4d80-a4e1-e3167284f550" providerId="AD" clId="Web-{1B63FD14-6DAD-8C1C-B0B2-205944EFD873}" dt="2022-09-07T08:20:14.778" v="2"/>
        <pc:sldMasterMkLst>
          <pc:docMk/>
          <pc:sldMasterMk cId="363897208" sldId="2147483659"/>
        </pc:sldMasterMkLst>
        <pc:sldLayoutChg chg="add">
          <pc:chgData name="Vinod Kumar" userId="S::vinkumar2@publicisgroupe.net::04a758ed-a55c-4d80-a4e1-e3167284f550" providerId="AD" clId="Web-{1B63FD14-6DAD-8C1C-B0B2-205944EFD873}" dt="2022-09-07T08:20:14.778" v="2"/>
          <pc:sldLayoutMkLst>
            <pc:docMk/>
            <pc:sldMasterMk cId="363897208" sldId="2147483659"/>
            <pc:sldLayoutMk cId="337066397" sldId="2147483740"/>
          </pc:sldLayoutMkLst>
        </pc:sldLayoutChg>
      </pc:sldMasterChg>
    </pc:docChg>
  </pc:docChgLst>
  <pc:docChgLst>
    <pc:chgData name="Vinci Rufus" userId="b8323aae-38b6-4b66-964e-eedbff0e2284" providerId="ADAL" clId="{D938FA4D-4A4D-9848-9B51-06DDD56942A6}"/>
    <pc:docChg chg="undo custSel addSld modSld sldOrd">
      <pc:chgData name="Vinci Rufus" userId="b8323aae-38b6-4b66-964e-eedbff0e2284" providerId="ADAL" clId="{D938FA4D-4A4D-9848-9B51-06DDD56942A6}" dt="2021-07-16T08:30:34.483" v="1853" actId="1076"/>
      <pc:docMkLst>
        <pc:docMk/>
      </pc:docMkLst>
      <pc:sldChg chg="addSp delSp modSp mod">
        <pc:chgData name="Vinci Rufus" userId="b8323aae-38b6-4b66-964e-eedbff0e2284" providerId="ADAL" clId="{D938FA4D-4A4D-9848-9B51-06DDD56942A6}" dt="2021-07-16T05:06:37.082" v="231" actId="20577"/>
        <pc:sldMkLst>
          <pc:docMk/>
          <pc:sldMk cId="1462958290" sldId="2078"/>
        </pc:sldMkLst>
        <pc:spChg chg="mod">
          <ac:chgData name="Vinci Rufus" userId="b8323aae-38b6-4b66-964e-eedbff0e2284" providerId="ADAL" clId="{D938FA4D-4A4D-9848-9B51-06DDD56942A6}" dt="2021-07-16T05:02:50.342" v="67" actId="20577"/>
          <ac:spMkLst>
            <pc:docMk/>
            <pc:sldMk cId="1462958290" sldId="2078"/>
            <ac:spMk id="2" creationId="{F86AB1B5-33E5-DA49-8D3E-4DE332AF7821}"/>
          </ac:spMkLst>
        </pc:spChg>
        <pc:spChg chg="mod">
          <ac:chgData name="Vinci Rufus" userId="b8323aae-38b6-4b66-964e-eedbff0e2284" providerId="ADAL" clId="{D938FA4D-4A4D-9848-9B51-06DDD56942A6}" dt="2021-07-16T05:06:37.082" v="231" actId="20577"/>
          <ac:spMkLst>
            <pc:docMk/>
            <pc:sldMk cId="1462958290" sldId="2078"/>
            <ac:spMk id="6" creationId="{F7909C9A-0DE8-CE4D-AF80-B18226271A15}"/>
          </ac:spMkLst>
        </pc:spChg>
        <pc:picChg chg="del">
          <ac:chgData name="Vinci Rufus" userId="b8323aae-38b6-4b66-964e-eedbff0e2284" providerId="ADAL" clId="{D938FA4D-4A4D-9848-9B51-06DDD56942A6}" dt="2021-07-16T05:01:36.214" v="31" actId="478"/>
          <ac:picMkLst>
            <pc:docMk/>
            <pc:sldMk cId="1462958290" sldId="2078"/>
            <ac:picMk id="3" creationId="{40AA0F56-A447-BC49-B260-0F973BEAEA4C}"/>
          </ac:picMkLst>
        </pc:picChg>
        <pc:picChg chg="add mod modCrop">
          <ac:chgData name="Vinci Rufus" userId="b8323aae-38b6-4b66-964e-eedbff0e2284" providerId="ADAL" clId="{D938FA4D-4A4D-9848-9B51-06DDD56942A6}" dt="2021-07-16T05:02:18.838" v="37" actId="1076"/>
          <ac:picMkLst>
            <pc:docMk/>
            <pc:sldMk cId="1462958290" sldId="2078"/>
            <ac:picMk id="4" creationId="{0368152D-D7A6-614B-AD7C-7097DBCF0AC0}"/>
          </ac:picMkLst>
        </pc:picChg>
      </pc:sldChg>
      <pc:sldChg chg="addSp delSp modSp mod">
        <pc:chgData name="Vinci Rufus" userId="b8323aae-38b6-4b66-964e-eedbff0e2284" providerId="ADAL" clId="{D938FA4D-4A4D-9848-9B51-06DDD56942A6}" dt="2021-07-16T06:26:42.407" v="1674" actId="1076"/>
        <pc:sldMkLst>
          <pc:docMk/>
          <pc:sldMk cId="261530874" sldId="2088"/>
        </pc:sldMkLst>
        <pc:spChg chg="add mod">
          <ac:chgData name="Vinci Rufus" userId="b8323aae-38b6-4b66-964e-eedbff0e2284" providerId="ADAL" clId="{D938FA4D-4A4D-9848-9B51-06DDD56942A6}" dt="2021-07-16T06:26:42.407" v="1674" actId="1076"/>
          <ac:spMkLst>
            <pc:docMk/>
            <pc:sldMk cId="261530874" sldId="2088"/>
            <ac:spMk id="2" creationId="{5EC04665-DF7B-BA46-A1AA-C2DE0EDB946D}"/>
          </ac:spMkLst>
        </pc:spChg>
        <pc:spChg chg="mod">
          <ac:chgData name="Vinci Rufus" userId="b8323aae-38b6-4b66-964e-eedbff0e2284" providerId="ADAL" clId="{D938FA4D-4A4D-9848-9B51-06DDD56942A6}" dt="2021-07-16T06:22:03.731" v="1626" actId="1076"/>
          <ac:spMkLst>
            <pc:docMk/>
            <pc:sldMk cId="261530874" sldId="2088"/>
            <ac:spMk id="3" creationId="{BE852146-D48E-3F47-B721-E65385E5D3F9}"/>
          </ac:spMkLst>
        </pc:spChg>
        <pc:spChg chg="mod">
          <ac:chgData name="Vinci Rufus" userId="b8323aae-38b6-4b66-964e-eedbff0e2284" providerId="ADAL" clId="{D938FA4D-4A4D-9848-9B51-06DDD56942A6}" dt="2021-07-16T06:22:23.490" v="1629" actId="1076"/>
          <ac:spMkLst>
            <pc:docMk/>
            <pc:sldMk cId="261530874" sldId="2088"/>
            <ac:spMk id="7" creationId="{4C7D812F-E052-7C46-B66D-D57E75798BD8}"/>
          </ac:spMkLst>
        </pc:spChg>
        <pc:spChg chg="mod">
          <ac:chgData name="Vinci Rufus" userId="b8323aae-38b6-4b66-964e-eedbff0e2284" providerId="ADAL" clId="{D938FA4D-4A4D-9848-9B51-06DDD56942A6}" dt="2021-07-16T06:22:26.700" v="1630" actId="1076"/>
          <ac:spMkLst>
            <pc:docMk/>
            <pc:sldMk cId="261530874" sldId="2088"/>
            <ac:spMk id="9" creationId="{C1D12D5F-B76A-624B-8A23-CE6339F5104D}"/>
          </ac:spMkLst>
        </pc:spChg>
        <pc:spChg chg="add mod">
          <ac:chgData name="Vinci Rufus" userId="b8323aae-38b6-4b66-964e-eedbff0e2284" providerId="ADAL" clId="{D938FA4D-4A4D-9848-9B51-06DDD56942A6}" dt="2021-07-16T06:22:51.069" v="1671" actId="14100"/>
          <ac:spMkLst>
            <pc:docMk/>
            <pc:sldMk cId="261530874" sldId="2088"/>
            <ac:spMk id="10" creationId="{5807DD73-6361-5B4D-854C-0C404C037CB2}"/>
          </ac:spMkLst>
        </pc:spChg>
        <pc:picChg chg="del mod">
          <ac:chgData name="Vinci Rufus" userId="b8323aae-38b6-4b66-964e-eedbff0e2284" providerId="ADAL" clId="{D938FA4D-4A4D-9848-9B51-06DDD56942A6}" dt="2021-07-16T06:22:14.330" v="1628" actId="478"/>
          <ac:picMkLst>
            <pc:docMk/>
            <pc:sldMk cId="261530874" sldId="2088"/>
            <ac:picMk id="8" creationId="{384DB3CF-C64C-8C4C-9CFE-F26867F90F0F}"/>
          </ac:picMkLst>
        </pc:picChg>
      </pc:sldChg>
      <pc:sldChg chg="addSp delSp modSp mod">
        <pc:chgData name="Vinci Rufus" userId="b8323aae-38b6-4b66-964e-eedbff0e2284" providerId="ADAL" clId="{D938FA4D-4A4D-9848-9B51-06DDD56942A6}" dt="2021-07-16T07:06:37.045" v="1687"/>
        <pc:sldMkLst>
          <pc:docMk/>
          <pc:sldMk cId="3916659629" sldId="2095"/>
        </pc:sldMkLst>
        <pc:spChg chg="del mod">
          <ac:chgData name="Vinci Rufus" userId="b8323aae-38b6-4b66-964e-eedbff0e2284" providerId="ADAL" clId="{D938FA4D-4A4D-9848-9B51-06DDD56942A6}" dt="2021-07-16T04:46:43.043" v="30" actId="478"/>
          <ac:spMkLst>
            <pc:docMk/>
            <pc:sldMk cId="3916659629" sldId="2095"/>
            <ac:spMk id="4" creationId="{7F6D3511-1EEA-B545-BECD-5433214B3BAC}"/>
          </ac:spMkLst>
        </pc:spChg>
        <pc:picChg chg="mod">
          <ac:chgData name="Vinci Rufus" userId="b8323aae-38b6-4b66-964e-eedbff0e2284" providerId="ADAL" clId="{D938FA4D-4A4D-9848-9B51-06DDD56942A6}" dt="2021-07-16T04:44:57.965" v="23" actId="1076"/>
          <ac:picMkLst>
            <pc:docMk/>
            <pc:sldMk cId="3916659629" sldId="2095"/>
            <ac:picMk id="26" creationId="{3FBAFAB1-87C6-8F43-A601-2930C01B32AD}"/>
          </ac:picMkLst>
        </pc:picChg>
        <pc:picChg chg="add mod">
          <ac:chgData name="Vinci Rufus" userId="b8323aae-38b6-4b66-964e-eedbff0e2284" providerId="ADAL" clId="{D938FA4D-4A4D-9848-9B51-06DDD56942A6}" dt="2021-07-16T04:44:51.904" v="21" actId="1076"/>
          <ac:picMkLst>
            <pc:docMk/>
            <pc:sldMk cId="3916659629" sldId="2095"/>
            <ac:picMk id="1026" creationId="{7739DFE8-6E1E-D145-B3F6-C810303ACA17}"/>
          </ac:picMkLst>
        </pc:picChg>
        <pc:picChg chg="add mod">
          <ac:chgData name="Vinci Rufus" userId="b8323aae-38b6-4b66-964e-eedbff0e2284" providerId="ADAL" clId="{D938FA4D-4A4D-9848-9B51-06DDD56942A6}" dt="2021-07-16T04:44:42.651" v="18" actId="1076"/>
          <ac:picMkLst>
            <pc:docMk/>
            <pc:sldMk cId="3916659629" sldId="2095"/>
            <ac:picMk id="1028" creationId="{EEDF4252-C33E-D746-9660-4BB0090157E6}"/>
          </ac:picMkLst>
        </pc:picChg>
        <pc:picChg chg="add mod">
          <ac:chgData name="Vinci Rufus" userId="b8323aae-38b6-4b66-964e-eedbff0e2284" providerId="ADAL" clId="{D938FA4D-4A4D-9848-9B51-06DDD56942A6}" dt="2021-07-16T04:46:37.696" v="28" actId="1076"/>
          <ac:picMkLst>
            <pc:docMk/>
            <pc:sldMk cId="3916659629" sldId="2095"/>
            <ac:picMk id="1030" creationId="{07A2CAEA-9CCA-6A4D-923E-78E03C63BBA9}"/>
          </ac:picMkLst>
        </pc:picChg>
        <pc:picChg chg="add mod">
          <ac:chgData name="Vinci Rufus" userId="b8323aae-38b6-4b66-964e-eedbff0e2284" providerId="ADAL" clId="{D938FA4D-4A4D-9848-9B51-06DDD56942A6}" dt="2021-07-16T07:06:30.659" v="1686"/>
          <ac:picMkLst>
            <pc:docMk/>
            <pc:sldMk cId="3916659629" sldId="2095"/>
            <ac:picMk id="1032" creationId="{7E9F1DFF-C7CC-DA46-A985-CB1F60D3167A}"/>
          </ac:picMkLst>
        </pc:picChg>
        <pc:picChg chg="mod">
          <ac:chgData name="Vinci Rufus" userId="b8323aae-38b6-4b66-964e-eedbff0e2284" providerId="ADAL" clId="{D938FA4D-4A4D-9848-9B51-06DDD56942A6}" dt="2021-07-16T07:06:37.045" v="1687"/>
          <ac:picMkLst>
            <pc:docMk/>
            <pc:sldMk cId="3916659629" sldId="2095"/>
            <ac:picMk id="2050" creationId="{DAB3E805-8428-2945-9477-A113DCF67EBE}"/>
          </ac:picMkLst>
        </pc:picChg>
        <pc:picChg chg="mod">
          <ac:chgData name="Vinci Rufus" userId="b8323aae-38b6-4b66-964e-eedbff0e2284" providerId="ADAL" clId="{D938FA4D-4A4D-9848-9B51-06DDD56942A6}" dt="2021-07-16T04:44:46.918" v="19" actId="1076"/>
          <ac:picMkLst>
            <pc:docMk/>
            <pc:sldMk cId="3916659629" sldId="2095"/>
            <ac:picMk id="2060" creationId="{14E740E0-E73B-2A42-A2EA-AB7753829D24}"/>
          </ac:picMkLst>
        </pc:picChg>
      </pc:sldChg>
      <pc:sldChg chg="addSp modSp mod">
        <pc:chgData name="Vinci Rufus" userId="b8323aae-38b6-4b66-964e-eedbff0e2284" providerId="ADAL" clId="{D938FA4D-4A4D-9848-9B51-06DDD56942A6}" dt="2021-07-16T06:17:05.085" v="1625" actId="1076"/>
        <pc:sldMkLst>
          <pc:docMk/>
          <pc:sldMk cId="1277424079" sldId="2103"/>
        </pc:sldMkLst>
        <pc:spChg chg="mod">
          <ac:chgData name="Vinci Rufus" userId="b8323aae-38b6-4b66-964e-eedbff0e2284" providerId="ADAL" clId="{D938FA4D-4A4D-9848-9B51-06DDD56942A6}" dt="2021-07-16T05:10:06.076" v="298" actId="13926"/>
          <ac:spMkLst>
            <pc:docMk/>
            <pc:sldMk cId="1277424079" sldId="2103"/>
            <ac:spMk id="2" creationId="{A22227F9-A781-2043-9A29-B260B0BAB606}"/>
          </ac:spMkLst>
        </pc:spChg>
        <pc:spChg chg="add mod">
          <ac:chgData name="Vinci Rufus" userId="b8323aae-38b6-4b66-964e-eedbff0e2284" providerId="ADAL" clId="{D938FA4D-4A4D-9848-9B51-06DDD56942A6}" dt="2021-07-16T06:17:05.085" v="1625" actId="1076"/>
          <ac:spMkLst>
            <pc:docMk/>
            <pc:sldMk cId="1277424079" sldId="2103"/>
            <ac:spMk id="3" creationId="{6E55BE0C-1AA2-034E-83FE-DB3E9E042E80}"/>
          </ac:spMkLst>
        </pc:spChg>
        <pc:spChg chg="mod">
          <ac:chgData name="Vinci Rufus" userId="b8323aae-38b6-4b66-964e-eedbff0e2284" providerId="ADAL" clId="{D938FA4D-4A4D-9848-9B51-06DDD56942A6}" dt="2021-07-16T06:16:28.732" v="1621" actId="14100"/>
          <ac:spMkLst>
            <pc:docMk/>
            <pc:sldMk cId="1277424079" sldId="2103"/>
            <ac:spMk id="6" creationId="{2D665F5C-49BE-294F-9799-63E64A9BCF7C}"/>
          </ac:spMkLst>
        </pc:spChg>
      </pc:sldChg>
      <pc:sldChg chg="addSp delSp modSp mod">
        <pc:chgData name="Vinci Rufus" userId="b8323aae-38b6-4b66-964e-eedbff0e2284" providerId="ADAL" clId="{D938FA4D-4A4D-9848-9B51-06DDD56942A6}" dt="2021-07-16T05:09:13.591" v="282" actId="207"/>
        <pc:sldMkLst>
          <pc:docMk/>
          <pc:sldMk cId="813391331" sldId="2108"/>
        </pc:sldMkLst>
        <pc:spChg chg="add del mod">
          <ac:chgData name="Vinci Rufus" userId="b8323aae-38b6-4b66-964e-eedbff0e2284" providerId="ADAL" clId="{D938FA4D-4A4D-9848-9B51-06DDD56942A6}" dt="2021-07-16T05:08:21.491" v="268" actId="478"/>
          <ac:spMkLst>
            <pc:docMk/>
            <pc:sldMk cId="813391331" sldId="2108"/>
            <ac:spMk id="3" creationId="{F75C9FCF-51F4-634B-9A3A-F793AD0F5F68}"/>
          </ac:spMkLst>
        </pc:spChg>
        <pc:spChg chg="add mod">
          <ac:chgData name="Vinci Rufus" userId="b8323aae-38b6-4b66-964e-eedbff0e2284" providerId="ADAL" clId="{D938FA4D-4A4D-9848-9B51-06DDD56942A6}" dt="2021-07-16T05:09:13.591" v="282" actId="207"/>
          <ac:spMkLst>
            <pc:docMk/>
            <pc:sldMk cId="813391331" sldId="2108"/>
            <ac:spMk id="4" creationId="{C4994FDF-6A8D-6143-9A56-95844433C45B}"/>
          </ac:spMkLst>
        </pc:spChg>
      </pc:sldChg>
      <pc:sldChg chg="ord">
        <pc:chgData name="Vinci Rufus" userId="b8323aae-38b6-4b66-964e-eedbff0e2284" providerId="ADAL" clId="{D938FA4D-4A4D-9848-9B51-06DDD56942A6}" dt="2021-07-16T05:10:15.052" v="299" actId="20578"/>
        <pc:sldMkLst>
          <pc:docMk/>
          <pc:sldMk cId="2149995113" sldId="2111"/>
        </pc:sldMkLst>
      </pc:sldChg>
      <pc:sldChg chg="addSp delSp modSp new mod">
        <pc:chgData name="Vinci Rufus" userId="b8323aae-38b6-4b66-964e-eedbff0e2284" providerId="ADAL" clId="{D938FA4D-4A4D-9848-9B51-06DDD56942A6}" dt="2021-07-16T05:57:49.407" v="1463" actId="20577"/>
        <pc:sldMkLst>
          <pc:docMk/>
          <pc:sldMk cId="3727473526" sldId="2112"/>
        </pc:sldMkLst>
        <pc:spChg chg="mod">
          <ac:chgData name="Vinci Rufus" userId="b8323aae-38b6-4b66-964e-eedbff0e2284" providerId="ADAL" clId="{D938FA4D-4A4D-9848-9B51-06DDD56942A6}" dt="2021-07-16T05:13:07.301" v="445" actId="20577"/>
          <ac:spMkLst>
            <pc:docMk/>
            <pc:sldMk cId="3727473526" sldId="2112"/>
            <ac:spMk id="2" creationId="{38D7335E-66DC-074A-91EC-F25C9AD921B5}"/>
          </ac:spMkLst>
        </pc:spChg>
        <pc:spChg chg="del">
          <ac:chgData name="Vinci Rufus" userId="b8323aae-38b6-4b66-964e-eedbff0e2284" providerId="ADAL" clId="{D938FA4D-4A4D-9848-9B51-06DDD56942A6}" dt="2021-07-16T05:13:11.165" v="447" actId="478"/>
          <ac:spMkLst>
            <pc:docMk/>
            <pc:sldMk cId="3727473526" sldId="2112"/>
            <ac:spMk id="3" creationId="{F6AB8EB2-C853-4643-A6D0-2B1020498CB4}"/>
          </ac:spMkLst>
        </pc:spChg>
        <pc:spChg chg="del">
          <ac:chgData name="Vinci Rufus" userId="b8323aae-38b6-4b66-964e-eedbff0e2284" providerId="ADAL" clId="{D938FA4D-4A4D-9848-9B51-06DDD56942A6}" dt="2021-07-16T05:13:09.423" v="446" actId="478"/>
          <ac:spMkLst>
            <pc:docMk/>
            <pc:sldMk cId="3727473526" sldId="2112"/>
            <ac:spMk id="4" creationId="{4BF246F9-48D3-F941-A246-5C4DBFC50732}"/>
          </ac:spMkLst>
        </pc:spChg>
        <pc:spChg chg="add mod">
          <ac:chgData name="Vinci Rufus" userId="b8323aae-38b6-4b66-964e-eedbff0e2284" providerId="ADAL" clId="{D938FA4D-4A4D-9848-9B51-06DDD56942A6}" dt="2021-07-16T05:57:01.712" v="1412" actId="1035"/>
          <ac:spMkLst>
            <pc:docMk/>
            <pc:sldMk cId="3727473526" sldId="2112"/>
            <ac:spMk id="8" creationId="{F9CE567F-28BB-034A-84A3-7B82522DA145}"/>
          </ac:spMkLst>
        </pc:spChg>
        <pc:spChg chg="add mod">
          <ac:chgData name="Vinci Rufus" userId="b8323aae-38b6-4b66-964e-eedbff0e2284" providerId="ADAL" clId="{D938FA4D-4A4D-9848-9B51-06DDD56942A6}" dt="2021-07-16T05:57:49.407" v="1463" actId="20577"/>
          <ac:spMkLst>
            <pc:docMk/>
            <pc:sldMk cId="3727473526" sldId="2112"/>
            <ac:spMk id="9" creationId="{2EC01570-C32A-C748-A5D4-F036BED1F958}"/>
          </ac:spMkLst>
        </pc:spChg>
        <pc:cxnChg chg="add">
          <ac:chgData name="Vinci Rufus" userId="b8323aae-38b6-4b66-964e-eedbff0e2284" providerId="ADAL" clId="{D938FA4D-4A4D-9848-9B51-06DDD56942A6}" dt="2021-07-16T05:13:18.674" v="448" actId="11529"/>
          <ac:cxnSpMkLst>
            <pc:docMk/>
            <pc:sldMk cId="3727473526" sldId="2112"/>
            <ac:cxnSpMk id="7" creationId="{AF1E3804-2139-654E-A56D-9353037174B4}"/>
          </ac:cxnSpMkLst>
        </pc:cxnChg>
      </pc:sldChg>
      <pc:sldChg chg="addSp delSp modSp add mod">
        <pc:chgData name="Vinci Rufus" userId="b8323aae-38b6-4b66-964e-eedbff0e2284" providerId="ADAL" clId="{D938FA4D-4A4D-9848-9B51-06DDD56942A6}" dt="2021-07-16T05:54:02.883" v="1342" actId="1035"/>
        <pc:sldMkLst>
          <pc:docMk/>
          <pc:sldMk cId="2136514907" sldId="2113"/>
        </pc:sldMkLst>
        <pc:spChg chg="add mod">
          <ac:chgData name="Vinci Rufus" userId="b8323aae-38b6-4b66-964e-eedbff0e2284" providerId="ADAL" clId="{D938FA4D-4A4D-9848-9B51-06DDD56942A6}" dt="2021-07-16T05:51:55.124" v="1332" actId="14100"/>
          <ac:spMkLst>
            <pc:docMk/>
            <pc:sldMk cId="2136514907" sldId="2113"/>
            <ac:spMk id="2" creationId="{EC626DDD-4EF3-6B46-B392-B0F92636DBE8}"/>
          </ac:spMkLst>
        </pc:spChg>
        <pc:spChg chg="add mod">
          <ac:chgData name="Vinci Rufus" userId="b8323aae-38b6-4b66-964e-eedbff0e2284" providerId="ADAL" clId="{D938FA4D-4A4D-9848-9B51-06DDD56942A6}" dt="2021-07-16T05:53:59.968" v="1338" actId="1035"/>
          <ac:spMkLst>
            <pc:docMk/>
            <pc:sldMk cId="2136514907" sldId="2113"/>
            <ac:spMk id="5" creationId="{10C2A009-295B-3941-B982-83BFDF5B3D47}"/>
          </ac:spMkLst>
        </pc:spChg>
        <pc:spChg chg="mod">
          <ac:chgData name="Vinci Rufus" userId="b8323aae-38b6-4b66-964e-eedbff0e2284" providerId="ADAL" clId="{D938FA4D-4A4D-9848-9B51-06DDD56942A6}" dt="2021-07-16T05:43:50.744" v="1235" actId="20577"/>
          <ac:spMkLst>
            <pc:docMk/>
            <pc:sldMk cId="2136514907" sldId="2113"/>
            <ac:spMk id="7" creationId="{FBD2F9BC-69AB-474C-BD93-9FBBE25FFF6A}"/>
          </ac:spMkLst>
        </pc:spChg>
        <pc:spChg chg="add mod">
          <ac:chgData name="Vinci Rufus" userId="b8323aae-38b6-4b66-964e-eedbff0e2284" providerId="ADAL" clId="{D938FA4D-4A4D-9848-9B51-06DDD56942A6}" dt="2021-07-16T05:54:02.883" v="1342" actId="1035"/>
          <ac:spMkLst>
            <pc:docMk/>
            <pc:sldMk cId="2136514907" sldId="2113"/>
            <ac:spMk id="8" creationId="{14AEB5E3-C56F-E748-8E92-25455F0CCC64}"/>
          </ac:spMkLst>
        </pc:spChg>
        <pc:graphicFrameChg chg="del">
          <ac:chgData name="Vinci Rufus" userId="b8323aae-38b6-4b66-964e-eedbff0e2284" providerId="ADAL" clId="{D938FA4D-4A4D-9848-9B51-06DDD56942A6}" dt="2021-07-16T05:43:58.643" v="1236" actId="478"/>
          <ac:graphicFrameMkLst>
            <pc:docMk/>
            <pc:sldMk cId="2136514907" sldId="2113"/>
            <ac:graphicFrameMk id="6" creationId="{FB5DA93B-6498-2D4C-9C0B-DF2CE55BB019}"/>
          </ac:graphicFrameMkLst>
        </pc:graphicFrameChg>
      </pc:sldChg>
      <pc:sldChg chg="addSp delSp modSp new mod modClrScheme chgLayout">
        <pc:chgData name="Vinci Rufus" userId="b8323aae-38b6-4b66-964e-eedbff0e2284" providerId="ADAL" clId="{D938FA4D-4A4D-9848-9B51-06DDD56942A6}" dt="2021-07-16T08:22:13.392" v="1748" actId="313"/>
        <pc:sldMkLst>
          <pc:docMk/>
          <pc:sldMk cId="2071815122" sldId="2114"/>
        </pc:sldMkLst>
        <pc:spChg chg="del mod ord">
          <ac:chgData name="Vinci Rufus" userId="b8323aae-38b6-4b66-964e-eedbff0e2284" providerId="ADAL" clId="{D938FA4D-4A4D-9848-9B51-06DDD56942A6}" dt="2021-07-16T08:19:21.724" v="1689" actId="700"/>
          <ac:spMkLst>
            <pc:docMk/>
            <pc:sldMk cId="2071815122" sldId="2114"/>
            <ac:spMk id="2" creationId="{B65533BB-B893-054C-A635-16468C883EC3}"/>
          </ac:spMkLst>
        </pc:spChg>
        <pc:spChg chg="del mod ord">
          <ac:chgData name="Vinci Rufus" userId="b8323aae-38b6-4b66-964e-eedbff0e2284" providerId="ADAL" clId="{D938FA4D-4A4D-9848-9B51-06DDD56942A6}" dt="2021-07-16T08:19:21.724" v="1689" actId="700"/>
          <ac:spMkLst>
            <pc:docMk/>
            <pc:sldMk cId="2071815122" sldId="2114"/>
            <ac:spMk id="3" creationId="{FDFC7483-0E77-854F-B72F-2A466F8981CC}"/>
          </ac:spMkLst>
        </pc:spChg>
        <pc:spChg chg="mod ord">
          <ac:chgData name="Vinci Rufus" userId="b8323aae-38b6-4b66-964e-eedbff0e2284" providerId="ADAL" clId="{D938FA4D-4A4D-9848-9B51-06DDD56942A6}" dt="2021-07-16T08:19:21.724" v="1689" actId="700"/>
          <ac:spMkLst>
            <pc:docMk/>
            <pc:sldMk cId="2071815122" sldId="2114"/>
            <ac:spMk id="4" creationId="{E392FDCA-EA07-4740-9CB1-9AAB27D2ED20}"/>
          </ac:spMkLst>
        </pc:spChg>
        <pc:spChg chg="add mod ord">
          <ac:chgData name="Vinci Rufus" userId="b8323aae-38b6-4b66-964e-eedbff0e2284" providerId="ADAL" clId="{D938FA4D-4A4D-9848-9B51-06DDD56942A6}" dt="2021-07-16T08:22:10.447" v="1746" actId="1076"/>
          <ac:spMkLst>
            <pc:docMk/>
            <pc:sldMk cId="2071815122" sldId="2114"/>
            <ac:spMk id="5" creationId="{11163761-6636-9149-BB63-ECFF9FEFB3B8}"/>
          </ac:spMkLst>
        </pc:spChg>
        <pc:spChg chg="add mod ord">
          <ac:chgData name="Vinci Rufus" userId="b8323aae-38b6-4b66-964e-eedbff0e2284" providerId="ADAL" clId="{D938FA4D-4A4D-9848-9B51-06DDD56942A6}" dt="2021-07-16T08:22:13.392" v="1748" actId="313"/>
          <ac:spMkLst>
            <pc:docMk/>
            <pc:sldMk cId="2071815122" sldId="2114"/>
            <ac:spMk id="6" creationId="{C2BE6097-395A-D741-8938-9120AB694A72}"/>
          </ac:spMkLst>
        </pc:spChg>
        <pc:spChg chg="add del mod ord">
          <ac:chgData name="Vinci Rufus" userId="b8323aae-38b6-4b66-964e-eedbff0e2284" providerId="ADAL" clId="{D938FA4D-4A4D-9848-9B51-06DDD56942A6}" dt="2021-07-16T08:21:39.038" v="1697" actId="931"/>
          <ac:spMkLst>
            <pc:docMk/>
            <pc:sldMk cId="2071815122" sldId="2114"/>
            <ac:spMk id="7" creationId="{EA4BF970-A359-9A4C-BA46-9AA049FC96F7}"/>
          </ac:spMkLst>
        </pc:spChg>
        <pc:picChg chg="add mod ord modCrop">
          <ac:chgData name="Vinci Rufus" userId="b8323aae-38b6-4b66-964e-eedbff0e2284" providerId="ADAL" clId="{D938FA4D-4A4D-9848-9B51-06DDD56942A6}" dt="2021-07-16T08:21:40.993" v="1699" actId="27614"/>
          <ac:picMkLst>
            <pc:docMk/>
            <pc:sldMk cId="2071815122" sldId="2114"/>
            <ac:picMk id="9" creationId="{8756F4CB-6D2C-F648-9540-EFA8D470DE54}"/>
          </ac:picMkLst>
        </pc:picChg>
      </pc:sldChg>
      <pc:sldChg chg="addSp delSp modSp new mod modClrScheme chgLayout">
        <pc:chgData name="Vinci Rufus" userId="b8323aae-38b6-4b66-964e-eedbff0e2284" providerId="ADAL" clId="{D938FA4D-4A4D-9848-9B51-06DDD56942A6}" dt="2021-07-16T08:30:34.483" v="1853" actId="1076"/>
        <pc:sldMkLst>
          <pc:docMk/>
          <pc:sldMk cId="2777340046" sldId="2115"/>
        </pc:sldMkLst>
        <pc:spChg chg="del">
          <ac:chgData name="Vinci Rufus" userId="b8323aae-38b6-4b66-964e-eedbff0e2284" providerId="ADAL" clId="{D938FA4D-4A4D-9848-9B51-06DDD56942A6}" dt="2021-07-16T08:22:20.797" v="1750" actId="700"/>
          <ac:spMkLst>
            <pc:docMk/>
            <pc:sldMk cId="2777340046" sldId="2115"/>
            <ac:spMk id="2" creationId="{3F93E62A-ABE6-504A-9781-F76554B7E968}"/>
          </ac:spMkLst>
        </pc:spChg>
        <pc:spChg chg="del mod ord">
          <ac:chgData name="Vinci Rufus" userId="b8323aae-38b6-4b66-964e-eedbff0e2284" providerId="ADAL" clId="{D938FA4D-4A4D-9848-9B51-06DDD56942A6}" dt="2021-07-16T08:22:20.797" v="1750" actId="700"/>
          <ac:spMkLst>
            <pc:docMk/>
            <pc:sldMk cId="2777340046" sldId="2115"/>
            <ac:spMk id="3" creationId="{C5A5EEDC-F929-2F44-AE5F-5A3E3AA6E548}"/>
          </ac:spMkLst>
        </pc:spChg>
        <pc:spChg chg="del mod ord">
          <ac:chgData name="Vinci Rufus" userId="b8323aae-38b6-4b66-964e-eedbff0e2284" providerId="ADAL" clId="{D938FA4D-4A4D-9848-9B51-06DDD56942A6}" dt="2021-07-16T08:22:20.797" v="1750" actId="700"/>
          <ac:spMkLst>
            <pc:docMk/>
            <pc:sldMk cId="2777340046" sldId="2115"/>
            <ac:spMk id="4" creationId="{8C28AC7F-FAAB-E043-AF9E-A14503847A9C}"/>
          </ac:spMkLst>
        </pc:spChg>
        <pc:spChg chg="mod ord">
          <ac:chgData name="Vinci Rufus" userId="b8323aae-38b6-4b66-964e-eedbff0e2284" providerId="ADAL" clId="{D938FA4D-4A4D-9848-9B51-06DDD56942A6}" dt="2021-07-16T08:22:20.797" v="1750" actId="700"/>
          <ac:spMkLst>
            <pc:docMk/>
            <pc:sldMk cId="2777340046" sldId="2115"/>
            <ac:spMk id="5" creationId="{18D160BF-8D78-214E-979F-C0B1E0FA0002}"/>
          </ac:spMkLst>
        </pc:spChg>
        <pc:spChg chg="add mod ord">
          <ac:chgData name="Vinci Rufus" userId="b8323aae-38b6-4b66-964e-eedbff0e2284" providerId="ADAL" clId="{D938FA4D-4A4D-9848-9B51-06DDD56942A6}" dt="2021-07-16T08:22:24.890" v="1766" actId="20577"/>
          <ac:spMkLst>
            <pc:docMk/>
            <pc:sldMk cId="2777340046" sldId="2115"/>
            <ac:spMk id="6" creationId="{1218F966-8932-DC4B-B594-BB91E0135D98}"/>
          </ac:spMkLst>
        </pc:spChg>
        <pc:spChg chg="add del mod ord">
          <ac:chgData name="Vinci Rufus" userId="b8323aae-38b6-4b66-964e-eedbff0e2284" providerId="ADAL" clId="{D938FA4D-4A4D-9848-9B51-06DDD56942A6}" dt="2021-07-16T08:22:32.349" v="1767" actId="478"/>
          <ac:spMkLst>
            <pc:docMk/>
            <pc:sldMk cId="2777340046" sldId="2115"/>
            <ac:spMk id="7" creationId="{5D318A7F-F6BE-434F-AD7C-8FADC61F31B0}"/>
          </ac:spMkLst>
        </pc:spChg>
        <pc:spChg chg="add del mod ord">
          <ac:chgData name="Vinci Rufus" userId="b8323aae-38b6-4b66-964e-eedbff0e2284" providerId="ADAL" clId="{D938FA4D-4A4D-9848-9B51-06DDD56942A6}" dt="2021-07-16T08:22:34.371" v="1768" actId="478"/>
          <ac:spMkLst>
            <pc:docMk/>
            <pc:sldMk cId="2777340046" sldId="2115"/>
            <ac:spMk id="8" creationId="{357FC5BB-2D48-5E4E-A87F-B1554EB789FF}"/>
          </ac:spMkLst>
        </pc:spChg>
        <pc:spChg chg="add mod">
          <ac:chgData name="Vinci Rufus" userId="b8323aae-38b6-4b66-964e-eedbff0e2284" providerId="ADAL" clId="{D938FA4D-4A4D-9848-9B51-06DDD56942A6}" dt="2021-07-16T08:26:24.763" v="1780" actId="1582"/>
          <ac:spMkLst>
            <pc:docMk/>
            <pc:sldMk cId="2777340046" sldId="2115"/>
            <ac:spMk id="10" creationId="{BCDF1C65-2CC6-954D-AE78-9A1D442432E0}"/>
          </ac:spMkLst>
        </pc:spChg>
        <pc:spChg chg="add mod">
          <ac:chgData name="Vinci Rufus" userId="b8323aae-38b6-4b66-964e-eedbff0e2284" providerId="ADAL" clId="{D938FA4D-4A4D-9848-9B51-06DDD56942A6}" dt="2021-07-16T08:27:23.367" v="1809" actId="1076"/>
          <ac:spMkLst>
            <pc:docMk/>
            <pc:sldMk cId="2777340046" sldId="2115"/>
            <ac:spMk id="11" creationId="{F1CDFAF1-0D83-E54A-8F34-4010A1682430}"/>
          </ac:spMkLst>
        </pc:spChg>
        <pc:spChg chg="add mod">
          <ac:chgData name="Vinci Rufus" userId="b8323aae-38b6-4b66-964e-eedbff0e2284" providerId="ADAL" clId="{D938FA4D-4A4D-9848-9B51-06DDD56942A6}" dt="2021-07-16T08:29:31.713" v="1812" actId="14100"/>
          <ac:spMkLst>
            <pc:docMk/>
            <pc:sldMk cId="2777340046" sldId="2115"/>
            <ac:spMk id="15" creationId="{C56A17A9-F901-EF46-B185-EE5DC7197D82}"/>
          </ac:spMkLst>
        </pc:spChg>
        <pc:spChg chg="add mod">
          <ac:chgData name="Vinci Rufus" userId="b8323aae-38b6-4b66-964e-eedbff0e2284" providerId="ADAL" clId="{D938FA4D-4A4D-9848-9B51-06DDD56942A6}" dt="2021-07-16T08:30:04.005" v="1840" actId="1076"/>
          <ac:spMkLst>
            <pc:docMk/>
            <pc:sldMk cId="2777340046" sldId="2115"/>
            <ac:spMk id="16" creationId="{0FF12638-31EB-0544-8CFE-988823BA8B65}"/>
          </ac:spMkLst>
        </pc:spChg>
        <pc:spChg chg="add mod">
          <ac:chgData name="Vinci Rufus" userId="b8323aae-38b6-4b66-964e-eedbff0e2284" providerId="ADAL" clId="{D938FA4D-4A4D-9848-9B51-06DDD56942A6}" dt="2021-07-16T08:30:16.571" v="1842" actId="1076"/>
          <ac:spMkLst>
            <pc:docMk/>
            <pc:sldMk cId="2777340046" sldId="2115"/>
            <ac:spMk id="18" creationId="{BD5AA043-CB28-474C-9552-4CCD78582935}"/>
          </ac:spMkLst>
        </pc:spChg>
        <pc:spChg chg="add mod">
          <ac:chgData name="Vinci Rufus" userId="b8323aae-38b6-4b66-964e-eedbff0e2284" providerId="ADAL" clId="{D938FA4D-4A4D-9848-9B51-06DDD56942A6}" dt="2021-07-16T08:30:34.483" v="1853" actId="1076"/>
          <ac:spMkLst>
            <pc:docMk/>
            <pc:sldMk cId="2777340046" sldId="2115"/>
            <ac:spMk id="19" creationId="{78C7F073-05ED-7A4F-9DEE-EA32C5D348EA}"/>
          </ac:spMkLst>
        </pc:spChg>
        <pc:picChg chg="add mod">
          <ac:chgData name="Vinci Rufus" userId="b8323aae-38b6-4b66-964e-eedbff0e2284" providerId="ADAL" clId="{D938FA4D-4A4D-9848-9B51-06DDD56942A6}" dt="2021-07-16T08:25:59.134" v="1774" actId="1076"/>
          <ac:picMkLst>
            <pc:docMk/>
            <pc:sldMk cId="2777340046" sldId="2115"/>
            <ac:picMk id="9" creationId="{C5D83B2E-2761-A84C-833D-979F8A0824CC}"/>
          </ac:picMkLst>
        </pc:picChg>
        <pc:cxnChg chg="add mod">
          <ac:chgData name="Vinci Rufus" userId="b8323aae-38b6-4b66-964e-eedbff0e2284" providerId="ADAL" clId="{D938FA4D-4A4D-9848-9B51-06DDD56942A6}" dt="2021-07-16T08:27:18.207" v="1808" actId="208"/>
          <ac:cxnSpMkLst>
            <pc:docMk/>
            <pc:sldMk cId="2777340046" sldId="2115"/>
            <ac:cxnSpMk id="13" creationId="{B236DC58-1290-8647-8F0F-BAFDF5DFEE83}"/>
          </ac:cxnSpMkLst>
        </pc:cxnChg>
        <pc:cxnChg chg="add mod">
          <ac:chgData name="Vinci Rufus" userId="b8323aae-38b6-4b66-964e-eedbff0e2284" providerId="ADAL" clId="{D938FA4D-4A4D-9848-9B51-06DDD56942A6}" dt="2021-07-16T08:29:39.616" v="1814" actId="1076"/>
          <ac:cxnSpMkLst>
            <pc:docMk/>
            <pc:sldMk cId="2777340046" sldId="2115"/>
            <ac:cxnSpMk id="17" creationId="{65EE5D9D-D178-DF48-B9FB-244C8FD056E1}"/>
          </ac:cxnSpMkLst>
        </pc:cxnChg>
        <pc:cxnChg chg="add mod">
          <ac:chgData name="Vinci Rufus" userId="b8323aae-38b6-4b66-964e-eedbff0e2284" providerId="ADAL" clId="{D938FA4D-4A4D-9848-9B51-06DDD56942A6}" dt="2021-07-16T08:30:16.571" v="1842" actId="1076"/>
          <ac:cxnSpMkLst>
            <pc:docMk/>
            <pc:sldMk cId="2777340046" sldId="2115"/>
            <ac:cxnSpMk id="20" creationId="{F91729BA-E7F6-3F46-880C-7088503F5FF6}"/>
          </ac:cxnSpMkLst>
        </pc:cxnChg>
      </pc:sldChg>
    </pc:docChg>
  </pc:docChgLst>
  <pc:docChgLst>
    <pc:chgData name="Gopal Saini" userId="S::gopsaini@publicisgroupe.net::2eb4bf46-cae9-46cb-b5d6-3f48fa03b8f8" providerId="AD" clId="Web-{3F5F6618-CEC8-4D16-8E46-3C7CE2221343}"/>
    <pc:docChg chg="modSld">
      <pc:chgData name="Gopal Saini" userId="S::gopsaini@publicisgroupe.net::2eb4bf46-cae9-46cb-b5d6-3f48fa03b8f8" providerId="AD" clId="Web-{3F5F6618-CEC8-4D16-8E46-3C7CE2221343}" dt="2022-03-07T16:28:42.461" v="3"/>
      <pc:docMkLst>
        <pc:docMk/>
      </pc:docMkLst>
      <pc:sldChg chg="addSp delSp modSp">
        <pc:chgData name="Gopal Saini" userId="S::gopsaini@publicisgroupe.net::2eb4bf46-cae9-46cb-b5d6-3f48fa03b8f8" providerId="AD" clId="Web-{3F5F6618-CEC8-4D16-8E46-3C7CE2221343}" dt="2022-03-07T16:28:42.461" v="3"/>
        <pc:sldMkLst>
          <pc:docMk/>
          <pc:sldMk cId="2909353126" sldId="2145705481"/>
        </pc:sldMkLst>
        <pc:grpChg chg="add del">
          <ac:chgData name="Gopal Saini" userId="S::gopsaini@publicisgroupe.net::2eb4bf46-cae9-46cb-b5d6-3f48fa03b8f8" providerId="AD" clId="Web-{3F5F6618-CEC8-4D16-8E46-3C7CE2221343}" dt="2022-03-07T16:28:38.961" v="2"/>
          <ac:grpSpMkLst>
            <pc:docMk/>
            <pc:sldMk cId="2909353126" sldId="2145705481"/>
            <ac:grpSpMk id="149" creationId="{DEACBF23-C363-5741-A980-4D4C46F2E44C}"/>
          </ac:grpSpMkLst>
        </pc:grpChg>
        <pc:picChg chg="add del">
          <ac:chgData name="Gopal Saini" userId="S::gopsaini@publicisgroupe.net::2eb4bf46-cae9-46cb-b5d6-3f48fa03b8f8" providerId="AD" clId="Web-{3F5F6618-CEC8-4D16-8E46-3C7CE2221343}" dt="2022-03-07T16:28:42.461" v="3"/>
          <ac:picMkLst>
            <pc:docMk/>
            <pc:sldMk cId="2909353126" sldId="2145705481"/>
            <ac:picMk id="135" creationId="{8C037780-CCB4-F64C-8857-9A789B286805}"/>
          </ac:picMkLst>
        </pc:picChg>
        <pc:cxnChg chg="mod">
          <ac:chgData name="Gopal Saini" userId="S::gopsaini@publicisgroupe.net::2eb4bf46-cae9-46cb-b5d6-3f48fa03b8f8" providerId="AD" clId="Web-{3F5F6618-CEC8-4D16-8E46-3C7CE2221343}" dt="2022-03-07T16:28:38.961" v="2"/>
          <ac:cxnSpMkLst>
            <pc:docMk/>
            <pc:sldMk cId="2909353126" sldId="2145705481"/>
            <ac:cxnSpMk id="98" creationId="{DB93433A-DAB1-754F-816C-6A64DB5EA7DE}"/>
          </ac:cxnSpMkLst>
        </pc:cxnChg>
        <pc:cxnChg chg="mod">
          <ac:chgData name="Gopal Saini" userId="S::gopsaini@publicisgroupe.net::2eb4bf46-cae9-46cb-b5d6-3f48fa03b8f8" providerId="AD" clId="Web-{3F5F6618-CEC8-4D16-8E46-3C7CE2221343}" dt="2022-03-07T16:28:38.961" v="2"/>
          <ac:cxnSpMkLst>
            <pc:docMk/>
            <pc:sldMk cId="2909353126" sldId="2145705481"/>
            <ac:cxnSpMk id="99" creationId="{E4F4A0B8-7CEE-E440-8084-5C8D8693399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0" creationId="{1C94CBBE-D913-3E41-9A08-06AA59E6C83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1" creationId="{5172FA06-4964-4544-9B4E-DE8F6D3500F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2" creationId="{883C1EFB-6C47-1D40-B23E-688A977B5528}"/>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3" creationId="{AC1E8D61-63B6-A843-86BB-8CFB1B5A8B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4" creationId="{BD03751C-E08B-804F-8E0C-FDEE2F8C89A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5" creationId="{FF157470-8007-664C-8B82-CF5ECFE57D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6" creationId="{27883CD7-A72F-354A-AB7C-58FDC213FB8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7" creationId="{A7701797-61A5-F643-9B9E-4E5AE632994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8" creationId="{C56D2A28-6CD1-4348-A7E6-67F4C432792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9" creationId="{075E673C-1AFF-AC4F-91EA-2B5FBAF74E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0" creationId="{7F4BD08E-CBEA-094D-B6E8-63BA72514E89}"/>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1" creationId="{A18F570A-E9B5-1E4F-A4BC-65FBAD41576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2" creationId="{C7B1F7F3-6BCD-B944-A408-A171F6203F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3" creationId="{47E6EE34-6F48-C84E-9A34-BA1F1DE81EE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4" creationId="{173CBF43-1E7C-F04E-A145-C069BE0EA73D}"/>
          </ac:cxnSpMkLst>
        </pc:cxnChg>
        <pc:cxnChg chg="mod">
          <ac:chgData name="Gopal Saini" userId="S::gopsaini@publicisgroupe.net::2eb4bf46-cae9-46cb-b5d6-3f48fa03b8f8" providerId="AD" clId="Web-{3F5F6618-CEC8-4D16-8E46-3C7CE2221343}" dt="2022-03-07T16:28:38.961" v="2"/>
          <ac:cxnSpMkLst>
            <pc:docMk/>
            <pc:sldMk cId="2909353126" sldId="2145705481"/>
            <ac:cxnSpMk id="123" creationId="{3460A7B3-D301-9649-A6C3-3698623CFE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1" creationId="{CD0517B0-191F-214E-84A2-B82DBC6028EB}"/>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2" creationId="{192C2F9D-79B1-5F4F-A9B2-FFE1C8E985F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7" creationId="{4980F359-E977-A948-996A-46733C7C456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60" creationId="{7B447599-0546-D945-94AD-4A241CC97DF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3" creationId="{B1281AD7-038C-E84A-BFA5-22C8D871C5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6" creationId="{EC694A87-93C0-6044-9134-21D7E37FB0B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9" creationId="{B2C9038E-6F03-524B-81A2-ED9C96410868}"/>
          </ac:cxnSpMkLst>
        </pc:cxnChg>
      </pc:sldChg>
    </pc:docChg>
  </pc:docChgLst>
  <pc:docChgLst>
    <pc:chgData name="Harshita Sinha" userId="4f845d54-36f1-4503-90dc-3432467038e5" providerId="ADAL" clId="{5CF43E8E-6AF0-CD4B-A709-0E525FE1EEE3}"/>
    <pc:docChg chg="modSld">
      <pc:chgData name="Harshita Sinha" userId="4f845d54-36f1-4503-90dc-3432467038e5" providerId="ADAL" clId="{5CF43E8E-6AF0-CD4B-A709-0E525FE1EEE3}" dt="2022-08-25T10:27:33.025" v="0" actId="20577"/>
      <pc:docMkLst>
        <pc:docMk/>
      </pc:docMkLst>
      <pc:sldChg chg="modSp mod">
        <pc:chgData name="Harshita Sinha" userId="4f845d54-36f1-4503-90dc-3432467038e5" providerId="ADAL" clId="{5CF43E8E-6AF0-CD4B-A709-0E525FE1EEE3}" dt="2022-08-25T10:27:33.025" v="0" actId="20577"/>
        <pc:sldMkLst>
          <pc:docMk/>
          <pc:sldMk cId="1967750365" sldId="2145705457"/>
        </pc:sldMkLst>
        <pc:spChg chg="mod">
          <ac:chgData name="Harshita Sinha" userId="4f845d54-36f1-4503-90dc-3432467038e5" providerId="ADAL" clId="{5CF43E8E-6AF0-CD4B-A709-0E525FE1EEE3}" dt="2022-08-25T10:27:33.025" v="0" actId="20577"/>
          <ac:spMkLst>
            <pc:docMk/>
            <pc:sldMk cId="1967750365" sldId="2145705457"/>
            <ac:spMk id="2" creationId="{E1F6A2F9-50CB-2E4C-A46D-E2649DCBBA7D}"/>
          </ac:spMkLst>
        </pc:spChg>
      </pc:sldChg>
    </pc:docChg>
  </pc:docChgLst>
  <pc:docChgLst>
    <pc:chgData name="Bhushan Dongare" userId="S::bhudonga@publicisgroupe.net::aa93162c-89e5-4be8-86b8-4d7820836079" providerId="AD" clId="Web-{B7AE81CC-FD14-40DC-BC5E-F53866A46B1B}"/>
    <pc:docChg chg="modSld">
      <pc:chgData name="Bhushan Dongare" userId="S::bhudonga@publicisgroupe.net::aa93162c-89e5-4be8-86b8-4d7820836079" providerId="AD" clId="Web-{B7AE81CC-FD14-40DC-BC5E-F53866A46B1B}" dt="2022-03-08T04:09:39.769" v="1" actId="14100"/>
      <pc:docMkLst>
        <pc:docMk/>
      </pc:docMkLst>
      <pc:sldChg chg="modSp">
        <pc:chgData name="Bhushan Dongare" userId="S::bhudonga@publicisgroupe.net::aa93162c-89e5-4be8-86b8-4d7820836079" providerId="AD" clId="Web-{B7AE81CC-FD14-40DC-BC5E-F53866A46B1B}" dt="2022-03-08T04:09:39.769" v="1" actId="14100"/>
        <pc:sldMkLst>
          <pc:docMk/>
          <pc:sldMk cId="1967750365" sldId="2145705457"/>
        </pc:sldMkLst>
        <pc:picChg chg="mod">
          <ac:chgData name="Bhushan Dongare" userId="S::bhudonga@publicisgroupe.net::aa93162c-89e5-4be8-86b8-4d7820836079" providerId="AD" clId="Web-{B7AE81CC-FD14-40DC-BC5E-F53866A46B1B}" dt="2022-03-08T04:09:39.769" v="1" actId="14100"/>
          <ac:picMkLst>
            <pc:docMk/>
            <pc:sldMk cId="1967750365" sldId="2145705457"/>
            <ac:picMk id="14" creationId="{0E274C86-387D-5149-BC9A-DC819F60A3DD}"/>
          </ac:picMkLst>
        </pc:picChg>
      </pc:sldChg>
    </pc:docChg>
  </pc:docChgLst>
  <pc:docChgLst>
    <pc:chgData name="Ishan Bhatnagar" userId="S::ishbhatn@publicisgroupe.net::9350e0b7-d29b-4f63-bd3f-af6af1e05e46" providerId="AD" clId="Web-{68D3DCC1-B7EB-4C64-AE73-3A4224A0CE05}"/>
    <pc:docChg chg="modSld">
      <pc:chgData name="Ishan Bhatnagar" userId="S::ishbhatn@publicisgroupe.net::9350e0b7-d29b-4f63-bd3f-af6af1e05e46" providerId="AD" clId="Web-{68D3DCC1-B7EB-4C64-AE73-3A4224A0CE05}" dt="2022-03-09T03:57:04.848" v="0" actId="1076"/>
      <pc:docMkLst>
        <pc:docMk/>
      </pc:docMkLst>
      <pc:sldChg chg="modSp">
        <pc:chgData name="Ishan Bhatnagar" userId="S::ishbhatn@publicisgroupe.net::9350e0b7-d29b-4f63-bd3f-af6af1e05e46" providerId="AD" clId="Web-{68D3DCC1-B7EB-4C64-AE73-3A4224A0CE05}" dt="2022-03-09T03:57:04.848" v="0" actId="1076"/>
        <pc:sldMkLst>
          <pc:docMk/>
          <pc:sldMk cId="660506020" sldId="2145705474"/>
        </pc:sldMkLst>
        <pc:picChg chg="mod">
          <ac:chgData name="Ishan Bhatnagar" userId="S::ishbhatn@publicisgroupe.net::9350e0b7-d29b-4f63-bd3f-af6af1e05e46" providerId="AD" clId="Web-{68D3DCC1-B7EB-4C64-AE73-3A4224A0CE05}" dt="2022-03-09T03:57:04.848" v="0" actId="1076"/>
          <ac:picMkLst>
            <pc:docMk/>
            <pc:sldMk cId="660506020" sldId="2145705474"/>
            <ac:picMk id="19" creationId="{E4E53BAA-8E7C-0644-868C-5C0B582134F9}"/>
          </ac:picMkLst>
        </pc:picChg>
      </pc:sldChg>
    </pc:docChg>
  </pc:docChgLst>
  <pc:docChgLst>
    <pc:chgData name="Vinod Kumar" userId="04a758ed-a55c-4d80-a4e1-e3167284f550" providerId="ADAL" clId="{C1A7F3C7-1FCD-344B-8B45-A92447E96D14}"/>
    <pc:docChg chg="undo custSel addSld delSld modSld sldOrd">
      <pc:chgData name="Vinod Kumar" userId="04a758ed-a55c-4d80-a4e1-e3167284f550" providerId="ADAL" clId="{C1A7F3C7-1FCD-344B-8B45-A92447E96D14}" dt="2022-09-08T07:54:30.699" v="969" actId="14826"/>
      <pc:docMkLst>
        <pc:docMk/>
      </pc:docMkLst>
      <pc:sldChg chg="modSp mod">
        <pc:chgData name="Vinod Kumar" userId="04a758ed-a55c-4d80-a4e1-e3167284f550" providerId="ADAL" clId="{C1A7F3C7-1FCD-344B-8B45-A92447E96D14}" dt="2022-09-07T10:23:01.628" v="644" actId="20577"/>
        <pc:sldMkLst>
          <pc:docMk/>
          <pc:sldMk cId="2136514907" sldId="2113"/>
        </pc:sldMkLst>
        <pc:spChg chg="mod">
          <ac:chgData name="Vinod Kumar" userId="04a758ed-a55c-4d80-a4e1-e3167284f550" providerId="ADAL" clId="{C1A7F3C7-1FCD-344B-8B45-A92447E96D14}" dt="2022-09-07T10:23:01.628" v="644" actId="20577"/>
          <ac:spMkLst>
            <pc:docMk/>
            <pc:sldMk cId="2136514907" sldId="2113"/>
            <ac:spMk id="18" creationId="{7F4031CF-E200-784E-8771-6B7817F9FBB8}"/>
          </ac:spMkLst>
        </pc:spChg>
      </pc:sldChg>
      <pc:sldChg chg="modSp mod">
        <pc:chgData name="Vinod Kumar" userId="04a758ed-a55c-4d80-a4e1-e3167284f550" providerId="ADAL" clId="{C1A7F3C7-1FCD-344B-8B45-A92447E96D14}" dt="2022-09-07T08:36:24.792" v="25" actId="20577"/>
        <pc:sldMkLst>
          <pc:docMk/>
          <pc:sldMk cId="159085823" sldId="2145705465"/>
        </pc:sldMkLst>
        <pc:spChg chg="mod">
          <ac:chgData name="Vinod Kumar" userId="04a758ed-a55c-4d80-a4e1-e3167284f550" providerId="ADAL" clId="{C1A7F3C7-1FCD-344B-8B45-A92447E96D14}" dt="2022-09-07T08:36:24.792" v="25" actId="20577"/>
          <ac:spMkLst>
            <pc:docMk/>
            <pc:sldMk cId="159085823" sldId="2145705465"/>
            <ac:spMk id="30" creationId="{0B53CC35-64D2-0241-B902-6B6F917030D4}"/>
          </ac:spMkLst>
        </pc:spChg>
      </pc:sldChg>
      <pc:sldChg chg="modSp mod">
        <pc:chgData name="Vinod Kumar" userId="04a758ed-a55c-4d80-a4e1-e3167284f550" providerId="ADAL" clId="{C1A7F3C7-1FCD-344B-8B45-A92447E96D14}" dt="2022-09-08T07:54:30.699" v="969" actId="14826"/>
        <pc:sldMkLst>
          <pc:docMk/>
          <pc:sldMk cId="140555769" sldId="2145705469"/>
        </pc:sldMkLst>
        <pc:spChg chg="mod">
          <ac:chgData name="Vinod Kumar" userId="04a758ed-a55c-4d80-a4e1-e3167284f550" providerId="ADAL" clId="{C1A7F3C7-1FCD-344B-8B45-A92447E96D14}" dt="2022-09-08T07:54:30.699" v="969" actId="14826"/>
          <ac:spMkLst>
            <pc:docMk/>
            <pc:sldMk cId="140555769" sldId="2145705469"/>
            <ac:spMk id="4" creationId="{AF504445-6EF9-7E43-9A36-75AD95672BB1}"/>
          </ac:spMkLst>
        </pc:spChg>
        <pc:spChg chg="mod">
          <ac:chgData name="Vinod Kumar" userId="04a758ed-a55c-4d80-a4e1-e3167284f550" providerId="ADAL" clId="{C1A7F3C7-1FCD-344B-8B45-A92447E96D14}" dt="2022-09-08T07:54:30.699" v="969" actId="14826"/>
          <ac:spMkLst>
            <pc:docMk/>
            <pc:sldMk cId="140555769" sldId="2145705469"/>
            <ac:spMk id="13" creationId="{2CD0B43D-6C91-2742-9D12-D6D40B018C49}"/>
          </ac:spMkLst>
        </pc:spChg>
        <pc:spChg chg="mod">
          <ac:chgData name="Vinod Kumar" userId="04a758ed-a55c-4d80-a4e1-e3167284f550" providerId="ADAL" clId="{C1A7F3C7-1FCD-344B-8B45-A92447E96D14}" dt="2022-09-07T10:15:59.523" v="641" actId="20577"/>
          <ac:spMkLst>
            <pc:docMk/>
            <pc:sldMk cId="140555769" sldId="2145705469"/>
            <ac:spMk id="20" creationId="{1349B5EA-E96C-AB4A-9FB2-C7D5DA0C17B5}"/>
          </ac:spMkLst>
        </pc:spChg>
        <pc:spChg chg="mod">
          <ac:chgData name="Vinod Kumar" userId="04a758ed-a55c-4d80-a4e1-e3167284f550" providerId="ADAL" clId="{C1A7F3C7-1FCD-344B-8B45-A92447E96D14}" dt="2022-09-08T07:54:30.699" v="969" actId="14826"/>
          <ac:spMkLst>
            <pc:docMk/>
            <pc:sldMk cId="140555769" sldId="2145705469"/>
            <ac:spMk id="23" creationId="{EC3562C3-C4EB-4B4D-8822-CB45AF416040}"/>
          </ac:spMkLst>
        </pc:spChg>
        <pc:spChg chg="mod">
          <ac:chgData name="Vinod Kumar" userId="04a758ed-a55c-4d80-a4e1-e3167284f550" providerId="ADAL" clId="{C1A7F3C7-1FCD-344B-8B45-A92447E96D14}" dt="2022-09-08T07:49:45.177" v="960" actId="20577"/>
          <ac:spMkLst>
            <pc:docMk/>
            <pc:sldMk cId="140555769" sldId="2145705469"/>
            <ac:spMk id="24" creationId="{FCBD2F60-7B4D-DA4E-8869-AC51C7921933}"/>
          </ac:spMkLst>
        </pc:spChg>
      </pc:sldChg>
      <pc:sldChg chg="ord">
        <pc:chgData name="Vinod Kumar" userId="04a758ed-a55c-4d80-a4e1-e3167284f550" providerId="ADAL" clId="{C1A7F3C7-1FCD-344B-8B45-A92447E96D14}" dt="2022-09-07T08:39:37.867" v="48" actId="20578"/>
        <pc:sldMkLst>
          <pc:docMk/>
          <pc:sldMk cId="2515406065" sldId="2145705470"/>
        </pc:sldMkLst>
      </pc:sldChg>
      <pc:sldChg chg="modSp mod">
        <pc:chgData name="Vinod Kumar" userId="04a758ed-a55c-4d80-a4e1-e3167284f550" providerId="ADAL" clId="{C1A7F3C7-1FCD-344B-8B45-A92447E96D14}" dt="2022-09-07T11:16:00.615" v="652" actId="20577"/>
        <pc:sldMkLst>
          <pc:docMk/>
          <pc:sldMk cId="2476955655" sldId="2145705472"/>
        </pc:sldMkLst>
        <pc:spChg chg="mod">
          <ac:chgData name="Vinod Kumar" userId="04a758ed-a55c-4d80-a4e1-e3167284f550" providerId="ADAL" clId="{C1A7F3C7-1FCD-344B-8B45-A92447E96D14}" dt="2022-09-07T11:16:00.615" v="652" actId="20577"/>
          <ac:spMkLst>
            <pc:docMk/>
            <pc:sldMk cId="2476955655" sldId="2145705472"/>
            <ac:spMk id="3" creationId="{6ACED55A-8F30-184F-B1E2-FC21EDD481AD}"/>
          </ac:spMkLst>
        </pc:spChg>
      </pc:sldChg>
      <pc:sldChg chg="modSp mod">
        <pc:chgData name="Vinod Kumar" userId="04a758ed-a55c-4d80-a4e1-e3167284f550" providerId="ADAL" clId="{C1A7F3C7-1FCD-344B-8B45-A92447E96D14}" dt="2022-09-07T08:38:40.836" v="45" actId="208"/>
        <pc:sldMkLst>
          <pc:docMk/>
          <pc:sldMk cId="660506020" sldId="2145705474"/>
        </pc:sldMkLst>
        <pc:spChg chg="mod">
          <ac:chgData name="Vinod Kumar" userId="04a758ed-a55c-4d80-a4e1-e3167284f550" providerId="ADAL" clId="{C1A7F3C7-1FCD-344B-8B45-A92447E96D14}" dt="2022-09-07T08:38:08.900" v="41" actId="20577"/>
          <ac:spMkLst>
            <pc:docMk/>
            <pc:sldMk cId="660506020" sldId="2145705474"/>
            <ac:spMk id="2" creationId="{96C174A3-7BAB-E243-ADBB-4214616DB576}"/>
          </ac:spMkLst>
        </pc:spChg>
        <pc:picChg chg="mod">
          <ac:chgData name="Vinod Kumar" userId="04a758ed-a55c-4d80-a4e1-e3167284f550" providerId="ADAL" clId="{C1A7F3C7-1FCD-344B-8B45-A92447E96D14}" dt="2022-09-07T08:38:40.836" v="45" actId="208"/>
          <ac:picMkLst>
            <pc:docMk/>
            <pc:sldMk cId="660506020" sldId="2145705474"/>
            <ac:picMk id="12" creationId="{2B0DAC84-2EA1-DD29-1278-C1F621677037}"/>
          </ac:picMkLst>
        </pc:picChg>
        <pc:picChg chg="mod">
          <ac:chgData name="Vinod Kumar" userId="04a758ed-a55c-4d80-a4e1-e3167284f550" providerId="ADAL" clId="{C1A7F3C7-1FCD-344B-8B45-A92447E96D14}" dt="2022-09-07T08:37:33.581" v="28" actId="1076"/>
          <ac:picMkLst>
            <pc:docMk/>
            <pc:sldMk cId="660506020" sldId="2145705474"/>
            <ac:picMk id="16" creationId="{BB047FA1-1419-5B4E-9EEF-522D05761758}"/>
          </ac:picMkLst>
        </pc:picChg>
      </pc:sldChg>
      <pc:sldChg chg="modSp mod">
        <pc:chgData name="Vinod Kumar" userId="04a758ed-a55c-4d80-a4e1-e3167284f550" providerId="ADAL" clId="{C1A7F3C7-1FCD-344B-8B45-A92447E96D14}" dt="2022-09-07T08:58:20.774" v="84" actId="20577"/>
        <pc:sldMkLst>
          <pc:docMk/>
          <pc:sldMk cId="137261639" sldId="2145705477"/>
        </pc:sldMkLst>
        <pc:spChg chg="mod">
          <ac:chgData name="Vinod Kumar" userId="04a758ed-a55c-4d80-a4e1-e3167284f550" providerId="ADAL" clId="{C1A7F3C7-1FCD-344B-8B45-A92447E96D14}" dt="2022-09-07T08:58:20.774" v="84" actId="20577"/>
          <ac:spMkLst>
            <pc:docMk/>
            <pc:sldMk cId="137261639" sldId="2145705477"/>
            <ac:spMk id="6" creationId="{EEC72E17-0912-E247-A18A-21A68E5CBC33}"/>
          </ac:spMkLst>
        </pc:spChg>
      </pc:sldChg>
      <pc:sldChg chg="addSp modSp mod">
        <pc:chgData name="Vinod Kumar" userId="04a758ed-a55c-4d80-a4e1-e3167284f550" providerId="ADAL" clId="{C1A7F3C7-1FCD-344B-8B45-A92447E96D14}" dt="2022-09-07T10:01:59.494" v="634" actId="14100"/>
        <pc:sldMkLst>
          <pc:docMk/>
          <pc:sldMk cId="3038681272" sldId="2145705478"/>
        </pc:sldMkLst>
        <pc:spChg chg="mod">
          <ac:chgData name="Vinod Kumar" userId="04a758ed-a55c-4d80-a4e1-e3167284f550" providerId="ADAL" clId="{C1A7F3C7-1FCD-344B-8B45-A92447E96D14}" dt="2022-09-07T09:38:04.657" v="488" actId="1076"/>
          <ac:spMkLst>
            <pc:docMk/>
            <pc:sldMk cId="3038681272" sldId="2145705478"/>
            <ac:spMk id="2" creationId="{A7B36C5A-CEA6-6647-8024-F14EC85E926B}"/>
          </ac:spMkLst>
        </pc:spChg>
        <pc:spChg chg="add mod">
          <ac:chgData name="Vinod Kumar" userId="04a758ed-a55c-4d80-a4e1-e3167284f550" providerId="ADAL" clId="{C1A7F3C7-1FCD-344B-8B45-A92447E96D14}" dt="2022-09-07T10:01:40.696" v="631" actId="1076"/>
          <ac:spMkLst>
            <pc:docMk/>
            <pc:sldMk cId="3038681272" sldId="2145705478"/>
            <ac:spMk id="3" creationId="{34F17ECC-8262-E7D2-A8D1-ED53AF00B966}"/>
          </ac:spMkLst>
        </pc:spChg>
        <pc:spChg chg="mod">
          <ac:chgData name="Vinod Kumar" userId="04a758ed-a55c-4d80-a4e1-e3167284f550" providerId="ADAL" clId="{C1A7F3C7-1FCD-344B-8B45-A92447E96D14}" dt="2022-09-07T09:38:32.715" v="491" actId="14100"/>
          <ac:spMkLst>
            <pc:docMk/>
            <pc:sldMk cId="3038681272" sldId="2145705478"/>
            <ac:spMk id="5" creationId="{D35BC5B7-7901-E940-8CBF-E9814AB321D2}"/>
          </ac:spMkLst>
        </pc:spChg>
        <pc:spChg chg="mod">
          <ac:chgData name="Vinod Kumar" userId="04a758ed-a55c-4d80-a4e1-e3167284f550" providerId="ADAL" clId="{C1A7F3C7-1FCD-344B-8B45-A92447E96D14}" dt="2022-09-07T09:38:08.220" v="489" actId="1076"/>
          <ac:spMkLst>
            <pc:docMk/>
            <pc:sldMk cId="3038681272" sldId="2145705478"/>
            <ac:spMk id="6" creationId="{8182CB56-ADBB-6442-961B-5D2F3CB1D9C8}"/>
          </ac:spMkLst>
        </pc:spChg>
        <pc:spChg chg="mod">
          <ac:chgData name="Vinod Kumar" userId="04a758ed-a55c-4d80-a4e1-e3167284f550" providerId="ADAL" clId="{C1A7F3C7-1FCD-344B-8B45-A92447E96D14}" dt="2022-09-07T09:38:38.596" v="492" actId="1076"/>
          <ac:spMkLst>
            <pc:docMk/>
            <pc:sldMk cId="3038681272" sldId="2145705478"/>
            <ac:spMk id="7" creationId="{277A520A-C41A-5A41-B154-085C40C323AD}"/>
          </ac:spMkLst>
        </pc:spChg>
        <pc:spChg chg="mod">
          <ac:chgData name="Vinod Kumar" userId="04a758ed-a55c-4d80-a4e1-e3167284f550" providerId="ADAL" clId="{C1A7F3C7-1FCD-344B-8B45-A92447E96D14}" dt="2022-09-07T10:01:59.494" v="634" actId="14100"/>
          <ac:spMkLst>
            <pc:docMk/>
            <pc:sldMk cId="3038681272" sldId="2145705478"/>
            <ac:spMk id="9" creationId="{1B570035-AA60-F1B9-B6AA-EF33E4C0D3B6}"/>
          </ac:spMkLst>
        </pc:spChg>
      </pc:sldChg>
      <pc:sldChg chg="modSp mod">
        <pc:chgData name="Vinod Kumar" userId="04a758ed-a55c-4d80-a4e1-e3167284f550" providerId="ADAL" clId="{C1A7F3C7-1FCD-344B-8B45-A92447E96D14}" dt="2022-09-08T07:54:30.699" v="969" actId="14826"/>
        <pc:sldMkLst>
          <pc:docMk/>
          <pc:sldMk cId="814095114" sldId="2145705480"/>
        </pc:sldMkLst>
        <pc:graphicFrameChg chg="mod modGraphic">
          <ac:chgData name="Vinod Kumar" userId="04a758ed-a55c-4d80-a4e1-e3167284f550" providerId="ADAL" clId="{C1A7F3C7-1FCD-344B-8B45-A92447E96D14}" dt="2022-09-08T07:54:30.699" v="969" actId="14826"/>
          <ac:graphicFrameMkLst>
            <pc:docMk/>
            <pc:sldMk cId="814095114" sldId="2145705480"/>
            <ac:graphicFrameMk id="7" creationId="{5F8FD66C-BBE6-E74C-9463-D132596E13D1}"/>
          </ac:graphicFrameMkLst>
        </pc:graphicFrameChg>
      </pc:sldChg>
      <pc:sldChg chg="modSp mod">
        <pc:chgData name="Vinod Kumar" userId="04a758ed-a55c-4d80-a4e1-e3167284f550" providerId="ADAL" clId="{C1A7F3C7-1FCD-344B-8B45-A92447E96D14}" dt="2022-09-07T09:33:51.323" v="471" actId="1035"/>
        <pc:sldMkLst>
          <pc:docMk/>
          <pc:sldMk cId="2909353126" sldId="2145705481"/>
        </pc:sldMkLst>
        <pc:spChg chg="mod">
          <ac:chgData name="Vinod Kumar" userId="04a758ed-a55c-4d80-a4e1-e3167284f550" providerId="ADAL" clId="{C1A7F3C7-1FCD-344B-8B45-A92447E96D14}" dt="2022-09-07T09:33:51.323" v="471" actId="1035"/>
          <ac:spMkLst>
            <pc:docMk/>
            <pc:sldMk cId="2909353126" sldId="2145705481"/>
            <ac:spMk id="12" creationId="{E6F2C908-93BA-4AD5-9B6E-BAE1F4B08936}"/>
          </ac:spMkLst>
        </pc:spChg>
      </pc:sldChg>
      <pc:sldChg chg="modSp mod">
        <pc:chgData name="Vinod Kumar" userId="04a758ed-a55c-4d80-a4e1-e3167284f550" providerId="ADAL" clId="{C1A7F3C7-1FCD-344B-8B45-A92447E96D14}" dt="2022-09-08T07:54:30.699" v="969" actId="14826"/>
        <pc:sldMkLst>
          <pc:docMk/>
          <pc:sldMk cId="1569970636" sldId="2145705482"/>
        </pc:sldMkLst>
        <pc:graphicFrameChg chg="mod modGraphic">
          <ac:chgData name="Vinod Kumar" userId="04a758ed-a55c-4d80-a4e1-e3167284f550" providerId="ADAL" clId="{C1A7F3C7-1FCD-344B-8B45-A92447E96D14}" dt="2022-09-08T07:54:30.699" v="969" actId="14826"/>
          <ac:graphicFrameMkLst>
            <pc:docMk/>
            <pc:sldMk cId="1569970636" sldId="2145705482"/>
            <ac:graphicFrameMk id="7" creationId="{5F8FD66C-BBE6-E74C-9463-D132596E13D1}"/>
          </ac:graphicFrameMkLst>
        </pc:graphicFrameChg>
      </pc:sldChg>
      <pc:sldChg chg="new del">
        <pc:chgData name="Vinod Kumar" userId="04a758ed-a55c-4d80-a4e1-e3167284f550" providerId="ADAL" clId="{C1A7F3C7-1FCD-344B-8B45-A92447E96D14}" dt="2022-09-07T08:57:01.483" v="68" actId="680"/>
        <pc:sldMkLst>
          <pc:docMk/>
          <pc:sldMk cId="969158270" sldId="2145705488"/>
        </pc:sldMkLst>
      </pc:sldChg>
      <pc:sldChg chg="addSp delSp modSp new mod ord">
        <pc:chgData name="Vinod Kumar" userId="04a758ed-a55c-4d80-a4e1-e3167284f550" providerId="ADAL" clId="{C1A7F3C7-1FCD-344B-8B45-A92447E96D14}" dt="2022-09-07T11:16:17.764" v="656" actId="20577"/>
        <pc:sldMkLst>
          <pc:docMk/>
          <pc:sldMk cId="1411781870" sldId="2145705488"/>
        </pc:sldMkLst>
        <pc:spChg chg="mod">
          <ac:chgData name="Vinod Kumar" userId="04a758ed-a55c-4d80-a4e1-e3167284f550" providerId="ADAL" clId="{C1A7F3C7-1FCD-344B-8B45-A92447E96D14}" dt="2022-09-07T11:16:17.764" v="656" actId="20577"/>
          <ac:spMkLst>
            <pc:docMk/>
            <pc:sldMk cId="1411781870" sldId="2145705488"/>
            <ac:spMk id="2" creationId="{3336CFD8-2DA1-2C0F-173D-7A10A03DE618}"/>
          </ac:spMkLst>
        </pc:spChg>
        <pc:spChg chg="add del mod">
          <ac:chgData name="Vinod Kumar" userId="04a758ed-a55c-4d80-a4e1-e3167284f550" providerId="ADAL" clId="{C1A7F3C7-1FCD-344B-8B45-A92447E96D14}" dt="2022-09-07T09:11:10.884" v="382" actId="478"/>
          <ac:spMkLst>
            <pc:docMk/>
            <pc:sldMk cId="1411781870" sldId="2145705488"/>
            <ac:spMk id="4" creationId="{B229F1E6-57CB-9137-B80A-0B9644D60E4A}"/>
          </ac:spMkLst>
        </pc:spChg>
        <pc:spChg chg="add mod">
          <ac:chgData name="Vinod Kumar" userId="04a758ed-a55c-4d80-a4e1-e3167284f550" providerId="ADAL" clId="{C1A7F3C7-1FCD-344B-8B45-A92447E96D14}" dt="2022-09-07T09:45:34.684" v="558" actId="20577"/>
          <ac:spMkLst>
            <pc:docMk/>
            <pc:sldMk cId="1411781870" sldId="2145705488"/>
            <ac:spMk id="5" creationId="{D7A75E40-A837-A348-7686-5C6D1DBB971E}"/>
          </ac:spMkLst>
        </pc:spChg>
      </pc:sldChg>
      <pc:sldChg chg="modSp add mod ord modShow">
        <pc:chgData name="Vinod Kumar" userId="04a758ed-a55c-4d80-a4e1-e3167284f550" providerId="ADAL" clId="{C1A7F3C7-1FCD-344B-8B45-A92447E96D14}" dt="2022-09-08T07:54:30.699" v="969" actId="14826"/>
        <pc:sldMkLst>
          <pc:docMk/>
          <pc:sldMk cId="1898053670" sldId="2145705489"/>
        </pc:sldMkLst>
        <pc:spChg chg="mod">
          <ac:chgData name="Vinod Kumar" userId="04a758ed-a55c-4d80-a4e1-e3167284f550" providerId="ADAL" clId="{C1A7F3C7-1FCD-344B-8B45-A92447E96D14}" dt="2022-09-08T07:54:30.699" v="969" actId="14826"/>
          <ac:spMkLst>
            <pc:docMk/>
            <pc:sldMk cId="1898053670" sldId="2145705489"/>
            <ac:spMk id="23" creationId="{EC3562C3-C4EB-4B4D-8822-CB45AF416040}"/>
          </ac:spMkLst>
        </pc:spChg>
      </pc:sldChg>
      <pc:sldChg chg="add del">
        <pc:chgData name="Vinod Kumar" userId="04a758ed-a55c-4d80-a4e1-e3167284f550" providerId="ADAL" clId="{C1A7F3C7-1FCD-344B-8B45-A92447E96D14}" dt="2022-09-08T07:38:22.713" v="665"/>
        <pc:sldMkLst>
          <pc:docMk/>
          <pc:sldMk cId="1948172516" sldId="2145705490"/>
        </pc:sldMkLst>
      </pc:sldChg>
    </pc:docChg>
  </pc:docChgLst>
  <pc:docChgLst>
    <pc:chgData name="Dony Prabhakar Soans" userId="S::donsoans@publicisgroupe.net::14d65ecc-d5bc-4b19-bc94-2d6ebbb61450" providerId="AD" clId="Web-{3602BF01-C085-4B6B-B9D5-686AB77F9B4F}"/>
    <pc:docChg chg="modSld">
      <pc:chgData name="Dony Prabhakar Soans" userId="S::donsoans@publicisgroupe.net::14d65ecc-d5bc-4b19-bc94-2d6ebbb61450" providerId="AD" clId="Web-{3602BF01-C085-4B6B-B9D5-686AB77F9B4F}" dt="2022-01-28T09:58:53.800" v="6" actId="1076"/>
      <pc:docMkLst>
        <pc:docMk/>
      </pc:docMkLst>
      <pc:sldChg chg="modSp">
        <pc:chgData name="Dony Prabhakar Soans" userId="S::donsoans@publicisgroupe.net::14d65ecc-d5bc-4b19-bc94-2d6ebbb61450" providerId="AD" clId="Web-{3602BF01-C085-4B6B-B9D5-686AB77F9B4F}" dt="2022-01-28T09:58:53.800" v="6" actId="1076"/>
        <pc:sldMkLst>
          <pc:docMk/>
          <pc:sldMk cId="2909353126" sldId="2145705481"/>
        </pc:sldMkLst>
        <pc:spChg chg="mod">
          <ac:chgData name="Dony Prabhakar Soans" userId="S::donsoans@publicisgroupe.net::14d65ecc-d5bc-4b19-bc94-2d6ebbb61450" providerId="AD" clId="Web-{3602BF01-C085-4B6B-B9D5-686AB77F9B4F}" dt="2022-01-28T09:58:53.800" v="6" actId="1076"/>
          <ac:spMkLst>
            <pc:docMk/>
            <pc:sldMk cId="2909353126" sldId="2145705481"/>
            <ac:spMk id="4" creationId="{F28DF135-A319-4524-B118-3C20F010A368}"/>
          </ac:spMkLst>
        </pc:spChg>
        <pc:grpChg chg="mod">
          <ac:chgData name="Dony Prabhakar Soans" userId="S::donsoans@publicisgroupe.net::14d65ecc-d5bc-4b19-bc94-2d6ebbb61450" providerId="AD" clId="Web-{3602BF01-C085-4B6B-B9D5-686AB77F9B4F}" dt="2022-01-28T09:58:27.362" v="5" actId="1076"/>
          <ac:grpSpMkLst>
            <pc:docMk/>
            <pc:sldMk cId="2909353126" sldId="2145705481"/>
            <ac:grpSpMk id="149" creationId="{DEACBF23-C363-5741-A980-4D4C46F2E44C}"/>
          </ac:grpSpMkLst>
        </pc:grp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1" creationId="{CD0517B0-191F-214E-84A2-B82DBC6028EB}"/>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2" creationId="{192C2F9D-79B1-5F4F-A9B2-FFE1C8E985F4}"/>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3" creationId="{B1281AD7-038C-E84A-BFA5-22C8D871C5D5}"/>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9" creationId="{B2C9038E-6F03-524B-81A2-ED9C96410868}"/>
          </ac:cxnSpMkLst>
        </pc:cxnChg>
      </pc:sldChg>
    </pc:docChg>
  </pc:docChgLst>
  <pc:docChgLst>
    <pc:chgData name="Karl Hall" userId="338cca23-ce1e-48ec-8f27-00b6fdada974" providerId="ADAL" clId="{5B13A612-D081-FD44-9B34-19204EEA4ADA}"/>
    <pc:docChg chg="undo custSel modSld">
      <pc:chgData name="Karl Hall" userId="338cca23-ce1e-48ec-8f27-00b6fdada974" providerId="ADAL" clId="{5B13A612-D081-FD44-9B34-19204EEA4ADA}" dt="2022-01-25T09:45:08.410" v="581" actId="313"/>
      <pc:docMkLst>
        <pc:docMk/>
      </pc:docMkLst>
      <pc:sldChg chg="modSp mod">
        <pc:chgData name="Karl Hall" userId="338cca23-ce1e-48ec-8f27-00b6fdada974" providerId="ADAL" clId="{5B13A612-D081-FD44-9B34-19204EEA4ADA}" dt="2022-01-25T09:05:18.333" v="61" actId="20577"/>
        <pc:sldMkLst>
          <pc:docMk/>
          <pc:sldMk cId="3707920152" sldId="2145705451"/>
        </pc:sldMkLst>
        <pc:spChg chg="mod">
          <ac:chgData name="Karl Hall" userId="338cca23-ce1e-48ec-8f27-00b6fdada974" providerId="ADAL" clId="{5B13A612-D081-FD44-9B34-19204EEA4ADA}" dt="2022-01-25T09:05:18.333" v="61" actId="20577"/>
          <ac:spMkLst>
            <pc:docMk/>
            <pc:sldMk cId="3707920152" sldId="2145705451"/>
            <ac:spMk id="21" creationId="{2D5844F7-47B0-9D4D-836F-9B0F0EDF21DF}"/>
          </ac:spMkLst>
        </pc:spChg>
      </pc:sldChg>
      <pc:sldChg chg="modSp mod">
        <pc:chgData name="Karl Hall" userId="338cca23-ce1e-48ec-8f27-00b6fdada974" providerId="ADAL" clId="{5B13A612-D081-FD44-9B34-19204EEA4ADA}" dt="2022-01-25T09:05:55.876" v="72" actId="2711"/>
        <pc:sldMkLst>
          <pc:docMk/>
          <pc:sldMk cId="159085823" sldId="2145705465"/>
        </pc:sldMkLst>
        <pc:spChg chg="mod">
          <ac:chgData name="Karl Hall" userId="338cca23-ce1e-48ec-8f27-00b6fdada974" providerId="ADAL" clId="{5B13A612-D081-FD44-9B34-19204EEA4ADA}" dt="2022-01-25T09:05:55.876" v="72" actId="2711"/>
          <ac:spMkLst>
            <pc:docMk/>
            <pc:sldMk cId="159085823" sldId="2145705465"/>
            <ac:spMk id="5" creationId="{29A9C214-A02A-4546-9956-A259DB2635A6}"/>
          </ac:spMkLst>
        </pc:spChg>
        <pc:spChg chg="mod">
          <ac:chgData name="Karl Hall" userId="338cca23-ce1e-48ec-8f27-00b6fdada974" providerId="ADAL" clId="{5B13A612-D081-FD44-9B34-19204EEA4ADA}" dt="2022-01-25T09:05:37.199" v="68" actId="403"/>
          <ac:spMkLst>
            <pc:docMk/>
            <pc:sldMk cId="159085823" sldId="2145705465"/>
            <ac:spMk id="30" creationId="{0B53CC35-64D2-0241-B902-6B6F917030D4}"/>
          </ac:spMkLst>
        </pc:spChg>
        <pc:spChg chg="mod">
          <ac:chgData name="Karl Hall" userId="338cca23-ce1e-48ec-8f27-00b6fdada974" providerId="ADAL" clId="{5B13A612-D081-FD44-9B34-19204EEA4ADA}" dt="2022-01-25T09:05:37.199" v="68" actId="403"/>
          <ac:spMkLst>
            <pc:docMk/>
            <pc:sldMk cId="159085823" sldId="2145705465"/>
            <ac:spMk id="31" creationId="{51830B8D-3032-A34A-94B6-619E0300E234}"/>
          </ac:spMkLst>
        </pc:spChg>
        <pc:spChg chg="mod">
          <ac:chgData name="Karl Hall" userId="338cca23-ce1e-48ec-8f27-00b6fdada974" providerId="ADAL" clId="{5B13A612-D081-FD44-9B34-19204EEA4ADA}" dt="2022-01-25T09:05:37.199" v="68" actId="403"/>
          <ac:spMkLst>
            <pc:docMk/>
            <pc:sldMk cId="159085823" sldId="2145705465"/>
            <ac:spMk id="32" creationId="{2A29322F-5092-694F-9832-7929A03F11FE}"/>
          </ac:spMkLst>
        </pc:spChg>
        <pc:spChg chg="mod">
          <ac:chgData name="Karl Hall" userId="338cca23-ce1e-48ec-8f27-00b6fdada974" providerId="ADAL" clId="{5B13A612-D081-FD44-9B34-19204EEA4ADA}" dt="2022-01-25T09:05:31.039" v="66" actId="692"/>
          <ac:spMkLst>
            <pc:docMk/>
            <pc:sldMk cId="159085823" sldId="2145705465"/>
            <ac:spMk id="36" creationId="{D02DD58E-1CB0-4E4D-A43C-AB37C552CA6A}"/>
          </ac:spMkLst>
        </pc:spChg>
        <pc:spChg chg="mod">
          <ac:chgData name="Karl Hall" userId="338cca23-ce1e-48ec-8f27-00b6fdada974" providerId="ADAL" clId="{5B13A612-D081-FD44-9B34-19204EEA4ADA}" dt="2022-01-25T09:05:31.039" v="66" actId="692"/>
          <ac:spMkLst>
            <pc:docMk/>
            <pc:sldMk cId="159085823" sldId="2145705465"/>
            <ac:spMk id="37" creationId="{8A37F4B9-E39D-514A-B7A9-9E19BA2A96AC}"/>
          </ac:spMkLst>
        </pc:spChg>
        <pc:spChg chg="mod">
          <ac:chgData name="Karl Hall" userId="338cca23-ce1e-48ec-8f27-00b6fdada974" providerId="ADAL" clId="{5B13A612-D081-FD44-9B34-19204EEA4ADA}" dt="2022-01-25T09:05:31.039" v="66" actId="692"/>
          <ac:spMkLst>
            <pc:docMk/>
            <pc:sldMk cId="159085823" sldId="2145705465"/>
            <ac:spMk id="38" creationId="{CDD1C197-B349-CE42-A3F7-71C7BA5B67C0}"/>
          </ac:spMkLst>
        </pc:spChg>
      </pc:sldChg>
      <pc:sldChg chg="modSp mod">
        <pc:chgData name="Karl Hall" userId="338cca23-ce1e-48ec-8f27-00b6fdada974" providerId="ADAL" clId="{5B13A612-D081-FD44-9B34-19204EEA4ADA}" dt="2022-01-25T09:45:08.410" v="581" actId="313"/>
        <pc:sldMkLst>
          <pc:docMk/>
          <pc:sldMk cId="2515406065" sldId="2145705470"/>
        </pc:sldMkLst>
        <pc:spChg chg="mod">
          <ac:chgData name="Karl Hall" userId="338cca23-ce1e-48ec-8f27-00b6fdada974" providerId="ADAL" clId="{5B13A612-D081-FD44-9B34-19204EEA4ADA}" dt="2022-01-25T09:45:08.410" v="581" actId="313"/>
          <ac:spMkLst>
            <pc:docMk/>
            <pc:sldMk cId="2515406065" sldId="2145705470"/>
            <ac:spMk id="3" creationId="{276750AF-1859-A542-BCFF-38BFA723D2C3}"/>
          </ac:spMkLst>
        </pc:spChg>
      </pc:sldChg>
      <pc:sldChg chg="modNotesTx">
        <pc:chgData name="Karl Hall" userId="338cca23-ce1e-48ec-8f27-00b6fdada974" providerId="ADAL" clId="{5B13A612-D081-FD44-9B34-19204EEA4ADA}" dt="2022-01-25T09:45:06.839" v="580" actId="313"/>
        <pc:sldMkLst>
          <pc:docMk/>
          <pc:sldMk cId="660506020" sldId="2145705474"/>
        </pc:sldMkLst>
      </pc:sldChg>
      <pc:sldChg chg="addSp delSp modSp mod chgLayout">
        <pc:chgData name="Karl Hall" userId="338cca23-ce1e-48ec-8f27-00b6fdada974" providerId="ADAL" clId="{5B13A612-D081-FD44-9B34-19204EEA4ADA}" dt="2022-01-25T09:05:10.688" v="59" actId="1036"/>
        <pc:sldMkLst>
          <pc:docMk/>
          <pc:sldMk cId="814095114" sldId="2145705480"/>
        </pc:sldMkLst>
        <pc:spChg chg="del mod ord">
          <ac:chgData name="Karl Hall" userId="338cca23-ce1e-48ec-8f27-00b6fdada974" providerId="ADAL" clId="{5B13A612-D081-FD44-9B34-19204EEA4ADA}" dt="2022-01-25T09:02:26.110" v="3" actId="478"/>
          <ac:spMkLst>
            <pc:docMk/>
            <pc:sldMk cId="814095114" sldId="2145705480"/>
            <ac:spMk id="2" creationId="{1C00DF95-6AD5-5A46-B592-20A1A3630A92}"/>
          </ac:spMkLst>
        </pc:spChg>
        <pc:spChg chg="add mod">
          <ac:chgData name="Karl Hall" userId="338cca23-ce1e-48ec-8f27-00b6fdada974" providerId="ADAL" clId="{5B13A612-D081-FD44-9B34-19204EEA4ADA}" dt="2022-01-25T09:02:33.250" v="6" actId="2711"/>
          <ac:spMkLst>
            <pc:docMk/>
            <pc:sldMk cId="814095114" sldId="2145705480"/>
            <ac:spMk id="4" creationId="{AC824B5E-C5DD-B54C-AE2C-C0E5D0449E81}"/>
          </ac:spMkLst>
        </pc:spChg>
        <pc:spChg chg="mod ord">
          <ac:chgData name="Karl Hall" userId="338cca23-ce1e-48ec-8f27-00b6fdada974" providerId="ADAL" clId="{5B13A612-D081-FD44-9B34-19204EEA4ADA}" dt="2022-01-25T09:02:19.339" v="2" actId="27636"/>
          <ac:spMkLst>
            <pc:docMk/>
            <pc:sldMk cId="814095114" sldId="2145705480"/>
            <ac:spMk id="5" creationId="{0CFC8772-501F-BE49-8898-391D650B8EB5}"/>
          </ac:spMkLst>
        </pc:spChg>
        <pc:graphicFrameChg chg="mod modGraphic">
          <ac:chgData name="Karl Hall" userId="338cca23-ce1e-48ec-8f27-00b6fdada974" providerId="ADAL" clId="{5B13A612-D081-FD44-9B34-19204EEA4ADA}" dt="2022-01-25T09:05:10.688" v="59" actId="1036"/>
          <ac:graphicFrameMkLst>
            <pc:docMk/>
            <pc:sldMk cId="814095114" sldId="2145705480"/>
            <ac:graphicFrameMk id="7" creationId="{5F8FD66C-BBE6-E74C-9463-D132596E13D1}"/>
          </ac:graphicFrameMkLst>
        </pc:graphicFrameChg>
      </pc:sldChg>
      <pc:sldChg chg="addSp delSp modSp mod">
        <pc:chgData name="Karl Hall" userId="338cca23-ce1e-48ec-8f27-00b6fdada974" providerId="ADAL" clId="{5B13A612-D081-FD44-9B34-19204EEA4ADA}" dt="2022-01-25T09:42:03.405" v="574" actId="14100"/>
        <pc:sldMkLst>
          <pc:docMk/>
          <pc:sldMk cId="2909353126" sldId="2145705481"/>
        </pc:sldMkLst>
        <pc:spChg chg="add del mod">
          <ac:chgData name="Karl Hall" userId="338cca23-ce1e-48ec-8f27-00b6fdada974" providerId="ADAL" clId="{5B13A612-D081-FD44-9B34-19204EEA4ADA}" dt="2022-01-25T09:06:39.565" v="77" actId="767"/>
          <ac:spMkLst>
            <pc:docMk/>
            <pc:sldMk cId="2909353126" sldId="2145705481"/>
            <ac:spMk id="2" creationId="{36383E91-9B63-DE48-845F-A0D6A184215E}"/>
          </ac:spMkLst>
        </pc:spChg>
        <pc:spChg chg="mod">
          <ac:chgData name="Karl Hall" userId="338cca23-ce1e-48ec-8f27-00b6fdada974" providerId="ADAL" clId="{5B13A612-D081-FD44-9B34-19204EEA4ADA}" dt="2022-01-25T09:33:32.588" v="452" actId="1035"/>
          <ac:spMkLst>
            <pc:docMk/>
            <pc:sldMk cId="2909353126" sldId="2145705481"/>
            <ac:spMk id="4" creationId="{F28DF135-A319-4524-B118-3C20F010A368}"/>
          </ac:spMkLst>
        </pc:spChg>
        <pc:spChg chg="mod topLvl">
          <ac:chgData name="Karl Hall" userId="338cca23-ce1e-48ec-8f27-00b6fdada974" providerId="ADAL" clId="{5B13A612-D081-FD44-9B34-19204EEA4ADA}" dt="2022-01-25T09:41:21.341" v="553" actId="571"/>
          <ac:spMkLst>
            <pc:docMk/>
            <pc:sldMk cId="2909353126" sldId="2145705481"/>
            <ac:spMk id="9" creationId="{57AFCB0E-2B45-1D4D-A1E8-579053B5E492}"/>
          </ac:spMkLst>
        </pc:spChg>
        <pc:spChg chg="add del mod topLvl">
          <ac:chgData name="Karl Hall" userId="338cca23-ce1e-48ec-8f27-00b6fdada974" providerId="ADAL" clId="{5B13A612-D081-FD44-9B34-19204EEA4ADA}" dt="2022-01-25T09:19:44.810" v="246" actId="21"/>
          <ac:spMkLst>
            <pc:docMk/>
            <pc:sldMk cId="2909353126" sldId="2145705481"/>
            <ac:spMk id="10" creationId="{E69AF93F-3AAF-1042-85D2-775337A8E0AC}"/>
          </ac:spMkLst>
        </pc:spChg>
        <pc:spChg chg="add del mod topLvl">
          <ac:chgData name="Karl Hall" userId="338cca23-ce1e-48ec-8f27-00b6fdada974" providerId="ADAL" clId="{5B13A612-D081-FD44-9B34-19204EEA4ADA}" dt="2022-01-25T09:19:44.810" v="246" actId="21"/>
          <ac:spMkLst>
            <pc:docMk/>
            <pc:sldMk cId="2909353126" sldId="2145705481"/>
            <ac:spMk id="11" creationId="{198216BF-309E-2244-A2D8-9E5CB7F176EB}"/>
          </ac:spMkLst>
        </pc:spChg>
        <pc:spChg chg="mod">
          <ac:chgData name="Karl Hall" userId="338cca23-ce1e-48ec-8f27-00b6fdada974" providerId="ADAL" clId="{5B13A612-D081-FD44-9B34-19204EEA4ADA}" dt="2022-01-25T09:42:03.405" v="574" actId="14100"/>
          <ac:spMkLst>
            <pc:docMk/>
            <pc:sldMk cId="2909353126" sldId="2145705481"/>
            <ac:spMk id="12" creationId="{E6F2C908-93BA-4AD5-9B6E-BAE1F4B08936}"/>
          </ac:spMkLst>
        </pc:spChg>
        <pc:spChg chg="add del mod topLvl">
          <ac:chgData name="Karl Hall" userId="338cca23-ce1e-48ec-8f27-00b6fdada974" providerId="ADAL" clId="{5B13A612-D081-FD44-9B34-19204EEA4ADA}" dt="2022-01-25T09:19:44.810" v="246" actId="21"/>
          <ac:spMkLst>
            <pc:docMk/>
            <pc:sldMk cId="2909353126" sldId="2145705481"/>
            <ac:spMk id="13" creationId="{AE63A3D4-767F-D944-946E-170C517BCABB}"/>
          </ac:spMkLst>
        </pc:spChg>
        <pc:spChg chg="add del mod topLvl">
          <ac:chgData name="Karl Hall" userId="338cca23-ce1e-48ec-8f27-00b6fdada974" providerId="ADAL" clId="{5B13A612-D081-FD44-9B34-19204EEA4ADA}" dt="2022-01-25T09:19:44.810" v="246" actId="21"/>
          <ac:spMkLst>
            <pc:docMk/>
            <pc:sldMk cId="2909353126" sldId="2145705481"/>
            <ac:spMk id="15" creationId="{9A9A924B-5063-9D43-AE00-D336F0D0CE4F}"/>
          </ac:spMkLst>
        </pc:spChg>
        <pc:spChg chg="del mod topLvl">
          <ac:chgData name="Karl Hall" userId="338cca23-ce1e-48ec-8f27-00b6fdada974" providerId="ADAL" clId="{5B13A612-D081-FD44-9B34-19204EEA4ADA}" dt="2022-01-25T09:19:44.810" v="246" actId="21"/>
          <ac:spMkLst>
            <pc:docMk/>
            <pc:sldMk cId="2909353126" sldId="2145705481"/>
            <ac:spMk id="16" creationId="{AFAB3CA6-DD6A-0644-A2B4-761C845F92E7}"/>
          </ac:spMkLst>
        </pc:spChg>
        <pc:spChg chg="add del mod topLvl">
          <ac:chgData name="Karl Hall" userId="338cca23-ce1e-48ec-8f27-00b6fdada974" providerId="ADAL" clId="{5B13A612-D081-FD44-9B34-19204EEA4ADA}" dt="2022-01-25T09:19:44.810" v="246" actId="21"/>
          <ac:spMkLst>
            <pc:docMk/>
            <pc:sldMk cId="2909353126" sldId="2145705481"/>
            <ac:spMk id="17" creationId="{3D8C794C-3EBD-674B-8308-FB720F77F9F2}"/>
          </ac:spMkLst>
        </pc:spChg>
        <pc:spChg chg="add del mod topLvl">
          <ac:chgData name="Karl Hall" userId="338cca23-ce1e-48ec-8f27-00b6fdada974" providerId="ADAL" clId="{5B13A612-D081-FD44-9B34-19204EEA4ADA}" dt="2022-01-25T09:19:44.810" v="246" actId="21"/>
          <ac:spMkLst>
            <pc:docMk/>
            <pc:sldMk cId="2909353126" sldId="2145705481"/>
            <ac:spMk id="18" creationId="{D000EF97-8134-1043-9E79-2D178D1CB52C}"/>
          </ac:spMkLst>
        </pc:spChg>
        <pc:spChg chg="add del mod topLvl">
          <ac:chgData name="Karl Hall" userId="338cca23-ce1e-48ec-8f27-00b6fdada974" providerId="ADAL" clId="{5B13A612-D081-FD44-9B34-19204EEA4ADA}" dt="2022-01-25T09:19:44.810" v="246" actId="21"/>
          <ac:spMkLst>
            <pc:docMk/>
            <pc:sldMk cId="2909353126" sldId="2145705481"/>
            <ac:spMk id="19" creationId="{0375E353-DD0D-5A4C-AC00-23436C301561}"/>
          </ac:spMkLst>
        </pc:spChg>
        <pc:spChg chg="add del mod topLvl">
          <ac:chgData name="Karl Hall" userId="338cca23-ce1e-48ec-8f27-00b6fdada974" providerId="ADAL" clId="{5B13A612-D081-FD44-9B34-19204EEA4ADA}" dt="2022-01-25T09:19:44.810" v="246" actId="21"/>
          <ac:spMkLst>
            <pc:docMk/>
            <pc:sldMk cId="2909353126" sldId="2145705481"/>
            <ac:spMk id="20" creationId="{D570507D-B515-334D-AA18-B9977E5419E7}"/>
          </ac:spMkLst>
        </pc:spChg>
        <pc:spChg chg="add del mod topLvl">
          <ac:chgData name="Karl Hall" userId="338cca23-ce1e-48ec-8f27-00b6fdada974" providerId="ADAL" clId="{5B13A612-D081-FD44-9B34-19204EEA4ADA}" dt="2022-01-25T09:19:44.810" v="246" actId="21"/>
          <ac:spMkLst>
            <pc:docMk/>
            <pc:sldMk cId="2909353126" sldId="2145705481"/>
            <ac:spMk id="21" creationId="{269FC492-278D-1F43-81FF-E945A27CF8FA}"/>
          </ac:spMkLst>
        </pc:spChg>
        <pc:spChg chg="add del mod topLvl">
          <ac:chgData name="Karl Hall" userId="338cca23-ce1e-48ec-8f27-00b6fdada974" providerId="ADAL" clId="{5B13A612-D081-FD44-9B34-19204EEA4ADA}" dt="2022-01-25T09:19:44.810" v="246" actId="21"/>
          <ac:spMkLst>
            <pc:docMk/>
            <pc:sldMk cId="2909353126" sldId="2145705481"/>
            <ac:spMk id="22" creationId="{302E12F0-FFD8-C748-9B9E-3AF8CE8E3540}"/>
          </ac:spMkLst>
        </pc:spChg>
        <pc:spChg chg="add del mod topLvl">
          <ac:chgData name="Karl Hall" userId="338cca23-ce1e-48ec-8f27-00b6fdada974" providerId="ADAL" clId="{5B13A612-D081-FD44-9B34-19204EEA4ADA}" dt="2022-01-25T09:19:44.810" v="246" actId="21"/>
          <ac:spMkLst>
            <pc:docMk/>
            <pc:sldMk cId="2909353126" sldId="2145705481"/>
            <ac:spMk id="23" creationId="{70B9F152-8A46-EC46-9222-989B10E65394}"/>
          </ac:spMkLst>
        </pc:spChg>
        <pc:spChg chg="del topLvl">
          <ac:chgData name="Karl Hall" userId="338cca23-ce1e-48ec-8f27-00b6fdada974" providerId="ADAL" clId="{5B13A612-D081-FD44-9B34-19204EEA4ADA}" dt="2022-01-25T09:23:36.727" v="257" actId="21"/>
          <ac:spMkLst>
            <pc:docMk/>
            <pc:sldMk cId="2909353126" sldId="2145705481"/>
            <ac:spMk id="46" creationId="{740C47D6-A9F7-164D-B66D-4B23E7B9DB35}"/>
          </ac:spMkLst>
        </pc:spChg>
        <pc:spChg chg="del topLvl">
          <ac:chgData name="Karl Hall" userId="338cca23-ce1e-48ec-8f27-00b6fdada974" providerId="ADAL" clId="{5B13A612-D081-FD44-9B34-19204EEA4ADA}" dt="2022-01-25T09:23:36.727" v="257" actId="21"/>
          <ac:spMkLst>
            <pc:docMk/>
            <pc:sldMk cId="2909353126" sldId="2145705481"/>
            <ac:spMk id="47" creationId="{C6AAA873-4205-514E-AD29-B8F9C5CCA82C}"/>
          </ac:spMkLst>
        </pc:spChg>
        <pc:spChg chg="del topLvl">
          <ac:chgData name="Karl Hall" userId="338cca23-ce1e-48ec-8f27-00b6fdada974" providerId="ADAL" clId="{5B13A612-D081-FD44-9B34-19204EEA4ADA}" dt="2022-01-25T09:23:36.727" v="257" actId="21"/>
          <ac:spMkLst>
            <pc:docMk/>
            <pc:sldMk cId="2909353126" sldId="2145705481"/>
            <ac:spMk id="49" creationId="{6D7523DA-5399-B749-9138-82339BB82608}"/>
          </ac:spMkLst>
        </pc:spChg>
        <pc:spChg chg="del topLvl">
          <ac:chgData name="Karl Hall" userId="338cca23-ce1e-48ec-8f27-00b6fdada974" providerId="ADAL" clId="{5B13A612-D081-FD44-9B34-19204EEA4ADA}" dt="2022-01-25T09:23:36.727" v="257" actId="21"/>
          <ac:spMkLst>
            <pc:docMk/>
            <pc:sldMk cId="2909353126" sldId="2145705481"/>
            <ac:spMk id="52" creationId="{BC4D67DB-66AF-5641-83E7-64D0AE0B96B9}"/>
          </ac:spMkLst>
        </pc:spChg>
        <pc:spChg chg="del mod topLvl">
          <ac:chgData name="Karl Hall" userId="338cca23-ce1e-48ec-8f27-00b6fdada974" providerId="ADAL" clId="{5B13A612-D081-FD44-9B34-19204EEA4ADA}" dt="2022-01-25T09:23:36.727" v="257" actId="21"/>
          <ac:spMkLst>
            <pc:docMk/>
            <pc:sldMk cId="2909353126" sldId="2145705481"/>
            <ac:spMk id="57" creationId="{7A36F5C6-8229-B149-9EDE-C310A4897734}"/>
          </ac:spMkLst>
        </pc:spChg>
        <pc:spChg chg="del topLvl">
          <ac:chgData name="Karl Hall" userId="338cca23-ce1e-48ec-8f27-00b6fdada974" providerId="ADAL" clId="{5B13A612-D081-FD44-9B34-19204EEA4ADA}" dt="2022-01-25T09:08:29.285" v="132" actId="478"/>
          <ac:spMkLst>
            <pc:docMk/>
            <pc:sldMk cId="2909353126" sldId="2145705481"/>
            <ac:spMk id="64" creationId="{AD857087-75CE-BB41-B849-D010DE939E8E}"/>
          </ac:spMkLst>
        </pc:spChg>
        <pc:spChg chg="mod">
          <ac:chgData name="Karl Hall" userId="338cca23-ce1e-48ec-8f27-00b6fdada974" providerId="ADAL" clId="{5B13A612-D081-FD44-9B34-19204EEA4ADA}" dt="2022-01-25T09:30:17.434" v="377" actId="692"/>
          <ac:spMkLst>
            <pc:docMk/>
            <pc:sldMk cId="2909353126" sldId="2145705481"/>
            <ac:spMk id="67" creationId="{78A21437-EEFD-4341-9291-529C4BD910CE}"/>
          </ac:spMkLst>
        </pc:spChg>
        <pc:spChg chg="mod">
          <ac:chgData name="Karl Hall" userId="338cca23-ce1e-48ec-8f27-00b6fdada974" providerId="ADAL" clId="{5B13A612-D081-FD44-9B34-19204EEA4ADA}" dt="2022-01-25T09:30:19.799" v="378" actId="692"/>
          <ac:spMkLst>
            <pc:docMk/>
            <pc:sldMk cId="2909353126" sldId="2145705481"/>
            <ac:spMk id="68" creationId="{47A71C20-ED94-2C44-B9DF-EFA603B66D76}"/>
          </ac:spMkLst>
        </pc:spChg>
        <pc:spChg chg="del mod topLvl">
          <ac:chgData name="Karl Hall" userId="338cca23-ce1e-48ec-8f27-00b6fdada974" providerId="ADAL" clId="{5B13A612-D081-FD44-9B34-19204EEA4ADA}" dt="2022-01-25T09:30:45.404" v="385" actId="21"/>
          <ac:spMkLst>
            <pc:docMk/>
            <pc:sldMk cId="2909353126" sldId="2145705481"/>
            <ac:spMk id="69" creationId="{D63310E3-7024-E948-BD07-12F3E93B5E76}"/>
          </ac:spMkLst>
        </pc:spChg>
        <pc:spChg chg="del mod topLvl">
          <ac:chgData name="Karl Hall" userId="338cca23-ce1e-48ec-8f27-00b6fdada974" providerId="ADAL" clId="{5B13A612-D081-FD44-9B34-19204EEA4ADA}" dt="2022-01-25T09:30:45.404" v="385" actId="21"/>
          <ac:spMkLst>
            <pc:docMk/>
            <pc:sldMk cId="2909353126" sldId="2145705481"/>
            <ac:spMk id="70" creationId="{551DD158-F99B-AB46-826F-26A5D733D84E}"/>
          </ac:spMkLst>
        </pc:spChg>
        <pc:spChg chg="mod topLvl">
          <ac:chgData name="Karl Hall" userId="338cca23-ce1e-48ec-8f27-00b6fdada974" providerId="ADAL" clId="{5B13A612-D081-FD44-9B34-19204EEA4ADA}" dt="2022-01-25T09:30:27.992" v="381" actId="692"/>
          <ac:spMkLst>
            <pc:docMk/>
            <pc:sldMk cId="2909353126" sldId="2145705481"/>
            <ac:spMk id="72" creationId="{97FFC862-EBB1-1143-BD80-67CA7C553665}"/>
          </ac:spMkLst>
        </pc:spChg>
        <pc:spChg chg="del topLvl">
          <ac:chgData name="Karl Hall" userId="338cca23-ce1e-48ec-8f27-00b6fdada974" providerId="ADAL" clId="{5B13A612-D081-FD44-9B34-19204EEA4ADA}" dt="2022-01-25T09:28:00.838" v="320" actId="478"/>
          <ac:spMkLst>
            <pc:docMk/>
            <pc:sldMk cId="2909353126" sldId="2145705481"/>
            <ac:spMk id="73" creationId="{A221D388-36AB-4F4B-ACB1-972864FC3B95}"/>
          </ac:spMkLst>
        </pc:spChg>
        <pc:spChg chg="del topLvl">
          <ac:chgData name="Karl Hall" userId="338cca23-ce1e-48ec-8f27-00b6fdada974" providerId="ADAL" clId="{5B13A612-D081-FD44-9B34-19204EEA4ADA}" dt="2022-01-25T09:28:02.117" v="321" actId="478"/>
          <ac:spMkLst>
            <pc:docMk/>
            <pc:sldMk cId="2909353126" sldId="2145705481"/>
            <ac:spMk id="74" creationId="{5E576764-C0F0-CC42-8272-4640ABB5450F}"/>
          </ac:spMkLst>
        </pc:spChg>
        <pc:spChg chg="del topLvl">
          <ac:chgData name="Karl Hall" userId="338cca23-ce1e-48ec-8f27-00b6fdada974" providerId="ADAL" clId="{5B13A612-D081-FD44-9B34-19204EEA4ADA}" dt="2022-01-25T09:27:59.437" v="319" actId="478"/>
          <ac:spMkLst>
            <pc:docMk/>
            <pc:sldMk cId="2909353126" sldId="2145705481"/>
            <ac:spMk id="75" creationId="{C7825124-9FAE-B949-A4CE-1581F8BE5ED6}"/>
          </ac:spMkLst>
        </pc:spChg>
        <pc:spChg chg="del mod topLvl">
          <ac:chgData name="Karl Hall" userId="338cca23-ce1e-48ec-8f27-00b6fdada974" providerId="ADAL" clId="{5B13A612-D081-FD44-9B34-19204EEA4ADA}" dt="2022-01-25T09:30:45.404" v="385" actId="21"/>
          <ac:spMkLst>
            <pc:docMk/>
            <pc:sldMk cId="2909353126" sldId="2145705481"/>
            <ac:spMk id="76" creationId="{301595CA-860B-F34B-BEC4-B57D8AB95E25}"/>
          </ac:spMkLst>
        </pc:spChg>
        <pc:spChg chg="add mod">
          <ac:chgData name="Karl Hall" userId="338cca23-ce1e-48ec-8f27-00b6fdada974" providerId="ADAL" clId="{5B13A612-D081-FD44-9B34-19204EEA4ADA}" dt="2022-01-25T09:41:56.397" v="572" actId="1035"/>
          <ac:spMkLst>
            <pc:docMk/>
            <pc:sldMk cId="2909353126" sldId="2145705481"/>
            <ac:spMk id="78" creationId="{46336C1F-6D9D-C449-BFF5-CDFD39700597}"/>
          </ac:spMkLst>
        </pc:spChg>
        <pc:spChg chg="add mod">
          <ac:chgData name="Karl Hall" userId="338cca23-ce1e-48ec-8f27-00b6fdada974" providerId="ADAL" clId="{5B13A612-D081-FD44-9B34-19204EEA4ADA}" dt="2022-01-25T09:41:56.397" v="572" actId="1035"/>
          <ac:spMkLst>
            <pc:docMk/>
            <pc:sldMk cId="2909353126" sldId="2145705481"/>
            <ac:spMk id="79" creationId="{6F244C80-D7FD-CD47-BE29-8F4DDB832864}"/>
          </ac:spMkLst>
        </pc:spChg>
        <pc:spChg chg="add mod">
          <ac:chgData name="Karl Hall" userId="338cca23-ce1e-48ec-8f27-00b6fdada974" providerId="ADAL" clId="{5B13A612-D081-FD44-9B34-19204EEA4ADA}" dt="2022-01-25T09:41:56.397" v="572" actId="1035"/>
          <ac:spMkLst>
            <pc:docMk/>
            <pc:sldMk cId="2909353126" sldId="2145705481"/>
            <ac:spMk id="80" creationId="{1ABBC091-1D86-9044-A576-CB0AC03A4372}"/>
          </ac:spMkLst>
        </pc:spChg>
        <pc:spChg chg="add mod">
          <ac:chgData name="Karl Hall" userId="338cca23-ce1e-48ec-8f27-00b6fdada974" providerId="ADAL" clId="{5B13A612-D081-FD44-9B34-19204EEA4ADA}" dt="2022-01-25T09:41:21.341" v="553" actId="571"/>
          <ac:spMkLst>
            <pc:docMk/>
            <pc:sldMk cId="2909353126" sldId="2145705481"/>
            <ac:spMk id="86" creationId="{AC22D0DC-A326-E146-B121-334685C47D93}"/>
          </ac:spMkLst>
        </pc:spChg>
        <pc:spChg chg="add mod">
          <ac:chgData name="Karl Hall" userId="338cca23-ce1e-48ec-8f27-00b6fdada974" providerId="ADAL" clId="{5B13A612-D081-FD44-9B34-19204EEA4ADA}" dt="2022-01-25T09:41:21.341" v="553" actId="571"/>
          <ac:spMkLst>
            <pc:docMk/>
            <pc:sldMk cId="2909353126" sldId="2145705481"/>
            <ac:spMk id="87" creationId="{80D10CE5-ED2D-9E44-B488-27B6925FDE55}"/>
          </ac:spMkLst>
        </pc:spChg>
        <pc:spChg chg="add mod">
          <ac:chgData name="Karl Hall" userId="338cca23-ce1e-48ec-8f27-00b6fdada974" providerId="ADAL" clId="{5B13A612-D081-FD44-9B34-19204EEA4ADA}" dt="2022-01-25T09:41:21.341" v="553" actId="571"/>
          <ac:spMkLst>
            <pc:docMk/>
            <pc:sldMk cId="2909353126" sldId="2145705481"/>
            <ac:spMk id="88" creationId="{65FA4DA0-CBC0-104B-885F-6110E9967D2C}"/>
          </ac:spMkLst>
        </pc:spChg>
        <pc:spChg chg="add mod">
          <ac:chgData name="Karl Hall" userId="338cca23-ce1e-48ec-8f27-00b6fdada974" providerId="ADAL" clId="{5B13A612-D081-FD44-9B34-19204EEA4ADA}" dt="2022-01-25T09:41:21.341" v="553" actId="571"/>
          <ac:spMkLst>
            <pc:docMk/>
            <pc:sldMk cId="2909353126" sldId="2145705481"/>
            <ac:spMk id="89" creationId="{84DB51D0-AACC-D649-9B2B-AA1B25532162}"/>
          </ac:spMkLst>
        </pc:spChg>
        <pc:spChg chg="add mod">
          <ac:chgData name="Karl Hall" userId="338cca23-ce1e-48ec-8f27-00b6fdada974" providerId="ADAL" clId="{5B13A612-D081-FD44-9B34-19204EEA4ADA}" dt="2022-01-25T09:41:21.341" v="553" actId="571"/>
          <ac:spMkLst>
            <pc:docMk/>
            <pc:sldMk cId="2909353126" sldId="2145705481"/>
            <ac:spMk id="90" creationId="{13078AFD-FEC6-DE4F-8E90-2EC548F1B9D1}"/>
          </ac:spMkLst>
        </pc:spChg>
        <pc:spChg chg="add mod">
          <ac:chgData name="Karl Hall" userId="338cca23-ce1e-48ec-8f27-00b6fdada974" providerId="ADAL" clId="{5B13A612-D081-FD44-9B34-19204EEA4ADA}" dt="2022-01-25T09:41:21.341" v="553" actId="571"/>
          <ac:spMkLst>
            <pc:docMk/>
            <pc:sldMk cId="2909353126" sldId="2145705481"/>
            <ac:spMk id="91" creationId="{FC3DECE2-A7B0-E240-8526-A958B3ACE035}"/>
          </ac:spMkLst>
        </pc:spChg>
        <pc:spChg chg="add mod">
          <ac:chgData name="Karl Hall" userId="338cca23-ce1e-48ec-8f27-00b6fdada974" providerId="ADAL" clId="{5B13A612-D081-FD44-9B34-19204EEA4ADA}" dt="2022-01-25T09:41:21.341" v="553" actId="571"/>
          <ac:spMkLst>
            <pc:docMk/>
            <pc:sldMk cId="2909353126" sldId="2145705481"/>
            <ac:spMk id="92" creationId="{9DB6D8CD-355A-FF4A-9FEC-5A779513024D}"/>
          </ac:spMkLst>
        </pc:spChg>
        <pc:spChg chg="add mod">
          <ac:chgData name="Karl Hall" userId="338cca23-ce1e-48ec-8f27-00b6fdada974" providerId="ADAL" clId="{5B13A612-D081-FD44-9B34-19204EEA4ADA}" dt="2022-01-25T09:41:21.341" v="553" actId="571"/>
          <ac:spMkLst>
            <pc:docMk/>
            <pc:sldMk cId="2909353126" sldId="2145705481"/>
            <ac:spMk id="93" creationId="{371D708C-E98C-8E47-86AA-2F5AD142B335}"/>
          </ac:spMkLst>
        </pc:spChg>
        <pc:spChg chg="add mod">
          <ac:chgData name="Karl Hall" userId="338cca23-ce1e-48ec-8f27-00b6fdada974" providerId="ADAL" clId="{5B13A612-D081-FD44-9B34-19204EEA4ADA}" dt="2022-01-25T09:41:21.341" v="553" actId="571"/>
          <ac:spMkLst>
            <pc:docMk/>
            <pc:sldMk cId="2909353126" sldId="2145705481"/>
            <ac:spMk id="94" creationId="{9D9115AD-AFEA-9E48-BBA5-12B29D019363}"/>
          </ac:spMkLst>
        </pc:spChg>
        <pc:spChg chg="add mod">
          <ac:chgData name="Karl Hall" userId="338cca23-ce1e-48ec-8f27-00b6fdada974" providerId="ADAL" clId="{5B13A612-D081-FD44-9B34-19204EEA4ADA}" dt="2022-01-25T09:41:21.341" v="553" actId="571"/>
          <ac:spMkLst>
            <pc:docMk/>
            <pc:sldMk cId="2909353126" sldId="2145705481"/>
            <ac:spMk id="95" creationId="{FB29FDD4-1CF0-B243-BD87-E97CDBDFA6F2}"/>
          </ac:spMkLst>
        </pc:spChg>
        <pc:spChg chg="add mod">
          <ac:chgData name="Karl Hall" userId="338cca23-ce1e-48ec-8f27-00b6fdada974" providerId="ADAL" clId="{5B13A612-D081-FD44-9B34-19204EEA4ADA}" dt="2022-01-25T09:41:21.341" v="553" actId="571"/>
          <ac:spMkLst>
            <pc:docMk/>
            <pc:sldMk cId="2909353126" sldId="2145705481"/>
            <ac:spMk id="96" creationId="{2D43EE6F-C8D0-7646-82D2-84E3430DECB2}"/>
          </ac:spMkLst>
        </pc:spChg>
        <pc:spChg chg="add mod">
          <ac:chgData name="Karl Hall" userId="338cca23-ce1e-48ec-8f27-00b6fdada974" providerId="ADAL" clId="{5B13A612-D081-FD44-9B34-19204EEA4ADA}" dt="2022-01-25T09:41:21.341" v="553" actId="571"/>
          <ac:spMkLst>
            <pc:docMk/>
            <pc:sldMk cId="2909353126" sldId="2145705481"/>
            <ac:spMk id="97" creationId="{FA8E902E-C9E0-B24A-A6D5-46E2E8CCBC05}"/>
          </ac:spMkLst>
        </pc:spChg>
        <pc:spChg chg="add mod topLvl">
          <ac:chgData name="Karl Hall" userId="338cca23-ce1e-48ec-8f27-00b6fdada974" providerId="ADAL" clId="{5B13A612-D081-FD44-9B34-19204EEA4ADA}" dt="2022-01-25T09:41:21.341" v="553" actId="571"/>
          <ac:spMkLst>
            <pc:docMk/>
            <pc:sldMk cId="2909353126" sldId="2145705481"/>
            <ac:spMk id="116" creationId="{94B39FF9-1B0C-CC47-BE67-67843578383D}"/>
          </ac:spMkLst>
        </pc:spChg>
        <pc:spChg chg="add mod topLvl">
          <ac:chgData name="Karl Hall" userId="338cca23-ce1e-48ec-8f27-00b6fdada974" providerId="ADAL" clId="{5B13A612-D081-FD44-9B34-19204EEA4ADA}" dt="2022-01-25T09:41:21.341" v="553" actId="571"/>
          <ac:spMkLst>
            <pc:docMk/>
            <pc:sldMk cId="2909353126" sldId="2145705481"/>
            <ac:spMk id="117" creationId="{135A5095-FCD9-844F-9059-BDD65B748DE1}"/>
          </ac:spMkLst>
        </pc:spChg>
        <pc:spChg chg="add mod topLvl">
          <ac:chgData name="Karl Hall" userId="338cca23-ce1e-48ec-8f27-00b6fdada974" providerId="ADAL" clId="{5B13A612-D081-FD44-9B34-19204EEA4ADA}" dt="2022-01-25T09:41:21.341" v="553" actId="571"/>
          <ac:spMkLst>
            <pc:docMk/>
            <pc:sldMk cId="2909353126" sldId="2145705481"/>
            <ac:spMk id="118" creationId="{049BAFFF-358E-3645-9B9E-D4D4653938CE}"/>
          </ac:spMkLst>
        </pc:spChg>
        <pc:spChg chg="add mod topLvl">
          <ac:chgData name="Karl Hall" userId="338cca23-ce1e-48ec-8f27-00b6fdada974" providerId="ADAL" clId="{5B13A612-D081-FD44-9B34-19204EEA4ADA}" dt="2022-01-25T09:41:21.341" v="553" actId="571"/>
          <ac:spMkLst>
            <pc:docMk/>
            <pc:sldMk cId="2909353126" sldId="2145705481"/>
            <ac:spMk id="119" creationId="{A363D5FB-8F29-FB4C-BFD8-179B4EDFCCF8}"/>
          </ac:spMkLst>
        </pc:spChg>
        <pc:spChg chg="add mod topLvl">
          <ac:chgData name="Karl Hall" userId="338cca23-ce1e-48ec-8f27-00b6fdada974" providerId="ADAL" clId="{5B13A612-D081-FD44-9B34-19204EEA4ADA}" dt="2022-01-25T09:41:21.341" v="553" actId="571"/>
          <ac:spMkLst>
            <pc:docMk/>
            <pc:sldMk cId="2909353126" sldId="2145705481"/>
            <ac:spMk id="120" creationId="{D4BF2061-5D5A-2A46-880F-9EEE81BFC8CB}"/>
          </ac:spMkLst>
        </pc:spChg>
        <pc:spChg chg="add mod">
          <ac:chgData name="Karl Hall" userId="338cca23-ce1e-48ec-8f27-00b6fdada974" providerId="ADAL" clId="{5B13A612-D081-FD44-9B34-19204EEA4ADA}" dt="2022-01-25T09:30:22.709" v="379" actId="692"/>
          <ac:spMkLst>
            <pc:docMk/>
            <pc:sldMk cId="2909353126" sldId="2145705481"/>
            <ac:spMk id="129" creationId="{E42E4EBC-F6F7-4D46-A144-203F16BB9808}"/>
          </ac:spMkLst>
        </pc:spChg>
        <pc:spChg chg="add mod">
          <ac:chgData name="Karl Hall" userId="338cca23-ce1e-48ec-8f27-00b6fdada974" providerId="ADAL" clId="{5B13A612-D081-FD44-9B34-19204EEA4ADA}" dt="2022-01-25T09:30:25.889" v="380" actId="692"/>
          <ac:spMkLst>
            <pc:docMk/>
            <pc:sldMk cId="2909353126" sldId="2145705481"/>
            <ac:spMk id="130" creationId="{A9D4B7A4-DA80-F14B-BEC8-E403811FD79B}"/>
          </ac:spMkLst>
        </pc:spChg>
        <pc:spChg chg="add mod">
          <ac:chgData name="Karl Hall" userId="338cca23-ce1e-48ec-8f27-00b6fdada974" providerId="ADAL" clId="{5B13A612-D081-FD44-9B34-19204EEA4ADA}" dt="2022-01-25T09:41:21.341" v="553" actId="571"/>
          <ac:spMkLst>
            <pc:docMk/>
            <pc:sldMk cId="2909353126" sldId="2145705481"/>
            <ac:spMk id="134" creationId="{30483162-41AC-424C-B1BF-4A3D93829A22}"/>
          </ac:spMkLst>
        </pc:spChg>
        <pc:spChg chg="add mod">
          <ac:chgData name="Karl Hall" userId="338cca23-ce1e-48ec-8f27-00b6fdada974" providerId="ADAL" clId="{5B13A612-D081-FD44-9B34-19204EEA4ADA}" dt="2022-01-25T09:41:21.341" v="553" actId="571"/>
          <ac:spMkLst>
            <pc:docMk/>
            <pc:sldMk cId="2909353126" sldId="2145705481"/>
            <ac:spMk id="136" creationId="{BED8BAE1-82DE-7640-B724-A5FEC625FF7F}"/>
          </ac:spMkLst>
        </pc:spChg>
        <pc:spChg chg="add mod">
          <ac:chgData name="Karl Hall" userId="338cca23-ce1e-48ec-8f27-00b6fdada974" providerId="ADAL" clId="{5B13A612-D081-FD44-9B34-19204EEA4ADA}" dt="2022-01-25T09:41:21.341" v="553" actId="571"/>
          <ac:spMkLst>
            <pc:docMk/>
            <pc:sldMk cId="2909353126" sldId="2145705481"/>
            <ac:spMk id="137" creationId="{8B5B6765-4E45-B94D-A50E-095DA2268FD3}"/>
          </ac:spMkLst>
        </pc:spChg>
        <pc:spChg chg="mod">
          <ac:chgData name="Karl Hall" userId="338cca23-ce1e-48ec-8f27-00b6fdada974" providerId="ADAL" clId="{5B13A612-D081-FD44-9B34-19204EEA4ADA}" dt="2022-01-25T09:41:21.341" v="553" actId="571"/>
          <ac:spMkLst>
            <pc:docMk/>
            <pc:sldMk cId="2909353126" sldId="2145705481"/>
            <ac:spMk id="140" creationId="{920E581A-CB69-0746-9596-AC6BCAD535A8}"/>
          </ac:spMkLst>
        </pc:spChg>
        <pc:spChg chg="mod">
          <ac:chgData name="Karl Hall" userId="338cca23-ce1e-48ec-8f27-00b6fdada974" providerId="ADAL" clId="{5B13A612-D081-FD44-9B34-19204EEA4ADA}" dt="2022-01-25T09:41:21.341" v="553" actId="571"/>
          <ac:spMkLst>
            <pc:docMk/>
            <pc:sldMk cId="2909353126" sldId="2145705481"/>
            <ac:spMk id="141" creationId="{1D588035-7610-5F4A-BBC3-98ED0A33E105}"/>
          </ac:spMkLst>
        </pc:spChg>
        <pc:spChg chg="mod">
          <ac:chgData name="Karl Hall" userId="338cca23-ce1e-48ec-8f27-00b6fdada974" providerId="ADAL" clId="{5B13A612-D081-FD44-9B34-19204EEA4ADA}" dt="2022-01-25T09:41:21.341" v="553" actId="571"/>
          <ac:spMkLst>
            <pc:docMk/>
            <pc:sldMk cId="2909353126" sldId="2145705481"/>
            <ac:spMk id="144" creationId="{0F1C18C4-DDD3-1A42-A5B1-DD92D308372A}"/>
          </ac:spMkLst>
        </pc:spChg>
        <pc:spChg chg="mod">
          <ac:chgData name="Karl Hall" userId="338cca23-ce1e-48ec-8f27-00b6fdada974" providerId="ADAL" clId="{5B13A612-D081-FD44-9B34-19204EEA4ADA}" dt="2022-01-25T09:41:21.341" v="553" actId="571"/>
          <ac:spMkLst>
            <pc:docMk/>
            <pc:sldMk cId="2909353126" sldId="2145705481"/>
            <ac:spMk id="146" creationId="{C72ECC4B-D3E3-8B48-9B6D-51C5954FAD5C}"/>
          </ac:spMkLst>
        </pc:spChg>
        <pc:spChg chg="mod">
          <ac:chgData name="Karl Hall" userId="338cca23-ce1e-48ec-8f27-00b6fdada974" providerId="ADAL" clId="{5B13A612-D081-FD44-9B34-19204EEA4ADA}" dt="2022-01-25T09:41:21.341" v="553" actId="571"/>
          <ac:spMkLst>
            <pc:docMk/>
            <pc:sldMk cId="2909353126" sldId="2145705481"/>
            <ac:spMk id="147" creationId="{FFEA5D58-55CB-0949-8372-7F759A85C558}"/>
          </ac:spMkLst>
        </pc:spChg>
        <pc:spChg chg="add del mod">
          <ac:chgData name="Karl Hall" userId="338cca23-ce1e-48ec-8f27-00b6fdada974" providerId="ADAL" clId="{5B13A612-D081-FD44-9B34-19204EEA4ADA}" dt="2022-01-25T09:33:26.702" v="442" actId="478"/>
          <ac:spMkLst>
            <pc:docMk/>
            <pc:sldMk cId="2909353126" sldId="2145705481"/>
            <ac:spMk id="163" creationId="{6FCA79EC-0D47-1348-ABA7-F488B08FEA87}"/>
          </ac:spMkLst>
        </pc:spChg>
        <pc:grpChg chg="add del mod topLvl">
          <ac:chgData name="Karl Hall" userId="338cca23-ce1e-48ec-8f27-00b6fdada974" providerId="ADAL" clId="{5B13A612-D081-FD44-9B34-19204EEA4ADA}" dt="2022-01-25T09:19:36.403" v="242" actId="165"/>
          <ac:grpSpMkLst>
            <pc:docMk/>
            <pc:sldMk cId="2909353126" sldId="2145705481"/>
            <ac:grpSpMk id="3" creationId="{C55945FF-D3AA-1A47-B275-3FA367C35A24}"/>
          </ac:grpSpMkLst>
        </pc:grpChg>
        <pc:grpChg chg="add del mod">
          <ac:chgData name="Karl Hall" userId="338cca23-ce1e-48ec-8f27-00b6fdada974" providerId="ADAL" clId="{5B13A612-D081-FD44-9B34-19204EEA4ADA}" dt="2022-01-25T09:19:35.890" v="241" actId="165"/>
          <ac:grpSpMkLst>
            <pc:docMk/>
            <pc:sldMk cId="2909353126" sldId="2145705481"/>
            <ac:grpSpMk id="5" creationId="{92526962-FA2A-544E-B9CB-77E7AA2EC073}"/>
          </ac:grpSpMkLst>
        </pc:grpChg>
        <pc:grpChg chg="del topLvl">
          <ac:chgData name="Karl Hall" userId="338cca23-ce1e-48ec-8f27-00b6fdada974" providerId="ADAL" clId="{5B13A612-D081-FD44-9B34-19204EEA4ADA}" dt="2022-01-25T09:19:37.766" v="243" actId="165"/>
          <ac:grpSpMkLst>
            <pc:docMk/>
            <pc:sldMk cId="2909353126" sldId="2145705481"/>
            <ac:grpSpMk id="58" creationId="{22BD15E3-85A1-114A-B45D-A8C0B0A64CE9}"/>
          </ac:grpSpMkLst>
        </pc:grpChg>
        <pc:grpChg chg="del topLvl">
          <ac:chgData name="Karl Hall" userId="338cca23-ce1e-48ec-8f27-00b6fdada974" providerId="ADAL" clId="{5B13A612-D081-FD44-9B34-19204EEA4ADA}" dt="2022-01-25T09:19:37.766" v="243" actId="165"/>
          <ac:grpSpMkLst>
            <pc:docMk/>
            <pc:sldMk cId="2909353126" sldId="2145705481"/>
            <ac:grpSpMk id="59" creationId="{673D4034-A590-2649-88B2-3D9EEAAD9538}"/>
          </ac:grpSpMkLst>
        </pc:grpChg>
        <pc:grpChg chg="del topLvl">
          <ac:chgData name="Karl Hall" userId="338cca23-ce1e-48ec-8f27-00b6fdada974" providerId="ADAL" clId="{5B13A612-D081-FD44-9B34-19204EEA4ADA}" dt="2022-01-25T09:19:37.766" v="243" actId="165"/>
          <ac:grpSpMkLst>
            <pc:docMk/>
            <pc:sldMk cId="2909353126" sldId="2145705481"/>
            <ac:grpSpMk id="61" creationId="{8F0F5FA1-0DDF-CB4F-B1DF-23B3DDCD5DF9}"/>
          </ac:grpSpMkLst>
        </pc:grpChg>
        <pc:grpChg chg="del topLvl">
          <ac:chgData name="Karl Hall" userId="338cca23-ce1e-48ec-8f27-00b6fdada974" providerId="ADAL" clId="{5B13A612-D081-FD44-9B34-19204EEA4ADA}" dt="2022-01-25T09:19:37.766" v="243" actId="165"/>
          <ac:grpSpMkLst>
            <pc:docMk/>
            <pc:sldMk cId="2909353126" sldId="2145705481"/>
            <ac:grpSpMk id="62" creationId="{9E5D1321-5641-834D-A189-9F506FE47684}"/>
          </ac:grpSpMkLst>
        </pc:grpChg>
        <pc:grpChg chg="del mod topLvl">
          <ac:chgData name="Karl Hall" userId="338cca23-ce1e-48ec-8f27-00b6fdada974" providerId="ADAL" clId="{5B13A612-D081-FD44-9B34-19204EEA4ADA}" dt="2022-01-25T09:30:45.404" v="385" actId="21"/>
          <ac:grpSpMkLst>
            <pc:docMk/>
            <pc:sldMk cId="2909353126" sldId="2145705481"/>
            <ac:grpSpMk id="65" creationId="{D31177D8-FD0B-BB46-89D5-1AF8FC26E71A}"/>
          </ac:grpSpMkLst>
        </pc:grpChg>
        <pc:grpChg chg="add mod">
          <ac:chgData name="Karl Hall" userId="338cca23-ce1e-48ec-8f27-00b6fdada974" providerId="ADAL" clId="{5B13A612-D081-FD44-9B34-19204EEA4ADA}" dt="2022-01-25T09:41:21.341" v="553" actId="571"/>
          <ac:grpSpMkLst>
            <pc:docMk/>
            <pc:sldMk cId="2909353126" sldId="2145705481"/>
            <ac:grpSpMk id="84" creationId="{ED57E91F-3F9F-3A4A-A69B-1BDE879BED89}"/>
          </ac:grpSpMkLst>
        </pc:grpChg>
        <pc:grpChg chg="del mod">
          <ac:chgData name="Karl Hall" userId="338cca23-ce1e-48ec-8f27-00b6fdada974" providerId="ADAL" clId="{5B13A612-D081-FD44-9B34-19204EEA4ADA}" dt="2022-01-25T09:06:50.380" v="79" actId="165"/>
          <ac:grpSpMkLst>
            <pc:docMk/>
            <pc:sldMk cId="2909353126" sldId="2145705481"/>
            <ac:grpSpMk id="85" creationId="{9E582104-5886-D14D-B389-8A62452F9670}"/>
          </ac:grpSpMkLst>
        </pc:grpChg>
        <pc:grpChg chg="add del mod">
          <ac:chgData name="Karl Hall" userId="338cca23-ce1e-48ec-8f27-00b6fdada974" providerId="ADAL" clId="{5B13A612-D081-FD44-9B34-19204EEA4ADA}" dt="2022-01-25T09:25:49.094" v="285" actId="165"/>
          <ac:grpSpMkLst>
            <pc:docMk/>
            <pc:sldMk cId="2909353126" sldId="2145705481"/>
            <ac:grpSpMk id="121" creationId="{28857A35-2439-CD44-AF38-EC3BB47E3035}"/>
          </ac:grpSpMkLst>
        </pc:grpChg>
        <pc:grpChg chg="add del mod">
          <ac:chgData name="Karl Hall" userId="338cca23-ce1e-48ec-8f27-00b6fdada974" providerId="ADAL" clId="{5B13A612-D081-FD44-9B34-19204EEA4ADA}" dt="2022-01-25T09:41:39.783" v="558" actId="478"/>
          <ac:grpSpMkLst>
            <pc:docMk/>
            <pc:sldMk cId="2909353126" sldId="2145705481"/>
            <ac:grpSpMk id="127" creationId="{45DAD544-5CD2-934A-A8A9-F5A3585C89A3}"/>
          </ac:grpSpMkLst>
        </pc:grpChg>
        <pc:grpChg chg="add del mod">
          <ac:chgData name="Karl Hall" userId="338cca23-ce1e-48ec-8f27-00b6fdada974" providerId="ADAL" clId="{5B13A612-D081-FD44-9B34-19204EEA4ADA}" dt="2022-01-25T09:30:45.404" v="385" actId="21"/>
          <ac:grpSpMkLst>
            <pc:docMk/>
            <pc:sldMk cId="2909353126" sldId="2145705481"/>
            <ac:grpSpMk id="131" creationId="{2D6A1315-D42D-C14E-AFD8-3E8B49BDF6AD}"/>
          </ac:grpSpMkLst>
        </pc:grpChg>
        <pc:grpChg chg="add mod">
          <ac:chgData name="Karl Hall" userId="338cca23-ce1e-48ec-8f27-00b6fdada974" providerId="ADAL" clId="{5B13A612-D081-FD44-9B34-19204EEA4ADA}" dt="2022-01-25T09:41:21.341" v="553" actId="571"/>
          <ac:grpSpMkLst>
            <pc:docMk/>
            <pc:sldMk cId="2909353126" sldId="2145705481"/>
            <ac:grpSpMk id="139" creationId="{070875B2-0CF2-484A-85A4-A49BCCDCBB6E}"/>
          </ac:grpSpMkLst>
        </pc:grpChg>
        <pc:grpChg chg="add mod">
          <ac:chgData name="Karl Hall" userId="338cca23-ce1e-48ec-8f27-00b6fdada974" providerId="ADAL" clId="{5B13A612-D081-FD44-9B34-19204EEA4ADA}" dt="2022-01-25T09:41:21.341" v="553" actId="571"/>
          <ac:grpSpMkLst>
            <pc:docMk/>
            <pc:sldMk cId="2909353126" sldId="2145705481"/>
            <ac:grpSpMk id="143" creationId="{1EA9265B-3FDB-9746-97BD-0F40304167D8}"/>
          </ac:grpSpMkLst>
        </pc:grpChg>
        <pc:grpChg chg="add mod">
          <ac:chgData name="Karl Hall" userId="338cca23-ce1e-48ec-8f27-00b6fdada974" providerId="ADAL" clId="{5B13A612-D081-FD44-9B34-19204EEA4ADA}" dt="2022-01-25T09:41:21.341" v="553" actId="571"/>
          <ac:grpSpMkLst>
            <pc:docMk/>
            <pc:sldMk cId="2909353126" sldId="2145705481"/>
            <ac:grpSpMk id="148" creationId="{01517040-0A2B-7B49-8CBD-ECC4DD92A312}"/>
          </ac:grpSpMkLst>
        </pc:grpChg>
        <pc:grpChg chg="add mod">
          <ac:chgData name="Karl Hall" userId="338cca23-ce1e-48ec-8f27-00b6fdada974" providerId="ADAL" clId="{5B13A612-D081-FD44-9B34-19204EEA4ADA}" dt="2022-01-25T09:41:59.898" v="573" actId="1036"/>
          <ac:grpSpMkLst>
            <pc:docMk/>
            <pc:sldMk cId="2909353126" sldId="2145705481"/>
            <ac:grpSpMk id="149" creationId="{DEACBF23-C363-5741-A980-4D4C46F2E44C}"/>
          </ac:grpSpMkLst>
        </pc:grpChg>
        <pc:picChg chg="mod topLvl">
          <ac:chgData name="Karl Hall" userId="338cca23-ce1e-48ec-8f27-00b6fdada974" providerId="ADAL" clId="{5B13A612-D081-FD44-9B34-19204EEA4ADA}" dt="2022-01-25T09:29:51.706" v="367" actId="1037"/>
          <ac:picMkLst>
            <pc:docMk/>
            <pc:sldMk cId="2909353126" sldId="2145705481"/>
            <ac:picMk id="60" creationId="{D8662AE6-4929-9049-9746-EA7A81958993}"/>
          </ac:picMkLst>
        </pc:picChg>
        <pc:picChg chg="del mod topLvl">
          <ac:chgData name="Karl Hall" userId="338cca23-ce1e-48ec-8f27-00b6fdada974" providerId="ADAL" clId="{5B13A612-D081-FD44-9B34-19204EEA4ADA}" dt="2022-01-25T09:27:25.534" v="313" actId="478"/>
          <ac:picMkLst>
            <pc:docMk/>
            <pc:sldMk cId="2909353126" sldId="2145705481"/>
            <ac:picMk id="66" creationId="{78358FA5-17C9-454A-8582-B23B6C0BE451}"/>
          </ac:picMkLst>
        </pc:picChg>
        <pc:picChg chg="del mod topLvl">
          <ac:chgData name="Karl Hall" userId="338cca23-ce1e-48ec-8f27-00b6fdada974" providerId="ADAL" clId="{5B13A612-D081-FD44-9B34-19204EEA4ADA}" dt="2022-01-25T09:30:45.404" v="385" actId="21"/>
          <ac:picMkLst>
            <pc:docMk/>
            <pc:sldMk cId="2909353126" sldId="2145705481"/>
            <ac:picMk id="71" creationId="{5AC7ECD5-CE32-5B40-B727-E6949395EF79}"/>
          </ac:picMkLst>
        </pc:picChg>
        <pc:picChg chg="del mod topLvl">
          <ac:chgData name="Karl Hall" userId="338cca23-ce1e-48ec-8f27-00b6fdada974" providerId="ADAL" clId="{5B13A612-D081-FD44-9B34-19204EEA4ADA}" dt="2022-01-25T09:30:45.404" v="385" actId="21"/>
          <ac:picMkLst>
            <pc:docMk/>
            <pc:sldMk cId="2909353126" sldId="2145705481"/>
            <ac:picMk id="77" creationId="{EF377DFC-152C-5540-B8C1-212E0D9EEDEB}"/>
          </ac:picMkLst>
        </pc:picChg>
        <pc:picChg chg="add del mod">
          <ac:chgData name="Karl Hall" userId="338cca23-ce1e-48ec-8f27-00b6fdada974" providerId="ADAL" clId="{5B13A612-D081-FD44-9B34-19204EEA4ADA}" dt="2022-01-25T09:30:45.404" v="385" actId="21"/>
          <ac:picMkLst>
            <pc:docMk/>
            <pc:sldMk cId="2909353126" sldId="2145705481"/>
            <ac:picMk id="128" creationId="{74BC3BDB-0DE5-FD41-BFAB-94D7108C1A71}"/>
          </ac:picMkLst>
        </pc:picChg>
        <pc:picChg chg="add mod">
          <ac:chgData name="Karl Hall" userId="338cca23-ce1e-48ec-8f27-00b6fdada974" providerId="ADAL" clId="{5B13A612-D081-FD44-9B34-19204EEA4ADA}" dt="2022-01-25T09:41:21.341" v="553" actId="571"/>
          <ac:picMkLst>
            <pc:docMk/>
            <pc:sldMk cId="2909353126" sldId="2145705481"/>
            <ac:picMk id="135" creationId="{8C037780-CCB4-F64C-8857-9A789B286805}"/>
          </ac:picMkLst>
        </pc:picChg>
        <pc:picChg chg="add mod">
          <ac:chgData name="Karl Hall" userId="338cca23-ce1e-48ec-8f27-00b6fdada974" providerId="ADAL" clId="{5B13A612-D081-FD44-9B34-19204EEA4ADA}" dt="2022-01-25T09:41:21.341" v="553" actId="571"/>
          <ac:picMkLst>
            <pc:docMk/>
            <pc:sldMk cId="2909353126" sldId="2145705481"/>
            <ac:picMk id="138" creationId="{EDF87E37-4FFF-C244-B85D-3470388F9834}"/>
          </ac:picMkLst>
        </pc:picChg>
        <pc:picChg chg="add mod">
          <ac:chgData name="Karl Hall" userId="338cca23-ce1e-48ec-8f27-00b6fdada974" providerId="ADAL" clId="{5B13A612-D081-FD44-9B34-19204EEA4ADA}" dt="2022-01-25T09:41:21.341" v="553" actId="571"/>
          <ac:picMkLst>
            <pc:docMk/>
            <pc:sldMk cId="2909353126" sldId="2145705481"/>
            <ac:picMk id="142" creationId="{515755B9-AF4E-7F46-AE47-05DE6C7DCE5D}"/>
          </ac:picMkLst>
        </pc:picChg>
        <pc:picChg chg="mod">
          <ac:chgData name="Karl Hall" userId="338cca23-ce1e-48ec-8f27-00b6fdada974" providerId="ADAL" clId="{5B13A612-D081-FD44-9B34-19204EEA4ADA}" dt="2022-01-25T09:41:21.341" v="553" actId="571"/>
          <ac:picMkLst>
            <pc:docMk/>
            <pc:sldMk cId="2909353126" sldId="2145705481"/>
            <ac:picMk id="145" creationId="{D250DBB6-42E5-F840-9A19-D28F6C4AB0E7}"/>
          </ac:picMkLst>
        </pc:picChg>
        <pc:picChg chg="add del mod">
          <ac:chgData name="Karl Hall" userId="338cca23-ce1e-48ec-8f27-00b6fdada974" providerId="ADAL" clId="{5B13A612-D081-FD44-9B34-19204EEA4ADA}" dt="2022-01-25T09:41:51.859" v="562" actId="478"/>
          <ac:picMkLst>
            <pc:docMk/>
            <pc:sldMk cId="2909353126" sldId="2145705481"/>
            <ac:picMk id="164" creationId="{93550B49-A491-A24A-8DC8-37EC2532BB42}"/>
          </ac:picMkLst>
        </pc:picChg>
        <pc:picChg chg="add del mod">
          <ac:chgData name="Karl Hall" userId="338cca23-ce1e-48ec-8f27-00b6fdada974" providerId="ADAL" clId="{5B13A612-D081-FD44-9B34-19204EEA4ADA}" dt="2022-01-25T09:36:20.801" v="472"/>
          <ac:picMkLst>
            <pc:docMk/>
            <pc:sldMk cId="2909353126" sldId="2145705481"/>
            <ac:picMk id="165" creationId="{2C3D8A09-F8B6-DA40-A23F-897DF3666351}"/>
          </ac:picMkLst>
        </pc:picChg>
        <pc:cxnChg chg="del mod topLvl">
          <ac:chgData name="Karl Hall" userId="338cca23-ce1e-48ec-8f27-00b6fdada974" providerId="ADAL" clId="{5B13A612-D081-FD44-9B34-19204EEA4ADA}" dt="2022-01-25T09:32:07.526" v="420" actId="478"/>
          <ac:cxnSpMkLst>
            <pc:docMk/>
            <pc:sldMk cId="2909353126" sldId="2145705481"/>
            <ac:cxnSpMk id="6" creationId="{8E29842F-703B-5745-941A-50C2D622A524}"/>
          </ac:cxnSpMkLst>
        </pc:cxnChg>
        <pc:cxnChg chg="add del mod topLvl">
          <ac:chgData name="Karl Hall" userId="338cca23-ce1e-48ec-8f27-00b6fdada974" providerId="ADAL" clId="{5B13A612-D081-FD44-9B34-19204EEA4ADA}" dt="2022-01-25T09:31:19.421" v="403" actId="478"/>
          <ac:cxnSpMkLst>
            <pc:docMk/>
            <pc:sldMk cId="2909353126" sldId="2145705481"/>
            <ac:cxnSpMk id="7" creationId="{53704555-69BA-7242-BB30-AB309BED9EEE}"/>
          </ac:cxnSpMkLst>
        </pc:cxnChg>
        <pc:cxnChg chg="del mod topLvl">
          <ac:chgData name="Karl Hall" userId="338cca23-ce1e-48ec-8f27-00b6fdada974" providerId="ADAL" clId="{5B13A612-D081-FD44-9B34-19204EEA4ADA}" dt="2022-01-25T09:31:55.389" v="415" actId="478"/>
          <ac:cxnSpMkLst>
            <pc:docMk/>
            <pc:sldMk cId="2909353126" sldId="2145705481"/>
            <ac:cxnSpMk id="8" creationId="{6FFDDF66-37D1-744E-B08B-AD9B91ABE027}"/>
          </ac:cxnSpMkLst>
        </pc:cxnChg>
        <pc:cxnChg chg="add del mod topLvl">
          <ac:chgData name="Karl Hall" userId="338cca23-ce1e-48ec-8f27-00b6fdada974" providerId="ADAL" clId="{5B13A612-D081-FD44-9B34-19204EEA4ADA}" dt="2022-01-25T09:19:44.810" v="246" actId="21"/>
          <ac:cxnSpMkLst>
            <pc:docMk/>
            <pc:sldMk cId="2909353126" sldId="2145705481"/>
            <ac:cxnSpMk id="24" creationId="{19037944-D012-614F-9792-C317BC38E4F5}"/>
          </ac:cxnSpMkLst>
        </pc:cxnChg>
        <pc:cxnChg chg="add del mod topLvl">
          <ac:chgData name="Karl Hall" userId="338cca23-ce1e-48ec-8f27-00b6fdada974" providerId="ADAL" clId="{5B13A612-D081-FD44-9B34-19204EEA4ADA}" dt="2022-01-25T09:19:44.810" v="246" actId="21"/>
          <ac:cxnSpMkLst>
            <pc:docMk/>
            <pc:sldMk cId="2909353126" sldId="2145705481"/>
            <ac:cxnSpMk id="25" creationId="{F3ED692A-1096-644F-9E9A-1628DEEBF83A}"/>
          </ac:cxnSpMkLst>
        </pc:cxnChg>
        <pc:cxnChg chg="add del mod topLvl">
          <ac:chgData name="Karl Hall" userId="338cca23-ce1e-48ec-8f27-00b6fdada974" providerId="ADAL" clId="{5B13A612-D081-FD44-9B34-19204EEA4ADA}" dt="2022-01-25T09:19:44.810" v="246" actId="21"/>
          <ac:cxnSpMkLst>
            <pc:docMk/>
            <pc:sldMk cId="2909353126" sldId="2145705481"/>
            <ac:cxnSpMk id="26" creationId="{E4A9D180-631B-4144-A365-C0B93D5D8E01}"/>
          </ac:cxnSpMkLst>
        </pc:cxnChg>
        <pc:cxnChg chg="add del mod topLvl">
          <ac:chgData name="Karl Hall" userId="338cca23-ce1e-48ec-8f27-00b6fdada974" providerId="ADAL" clId="{5B13A612-D081-FD44-9B34-19204EEA4ADA}" dt="2022-01-25T09:19:44.810" v="246" actId="21"/>
          <ac:cxnSpMkLst>
            <pc:docMk/>
            <pc:sldMk cId="2909353126" sldId="2145705481"/>
            <ac:cxnSpMk id="27" creationId="{1A1BBB68-A71E-6647-A1BA-AC23EAE7D8BC}"/>
          </ac:cxnSpMkLst>
        </pc:cxnChg>
        <pc:cxnChg chg="add del mod topLvl">
          <ac:chgData name="Karl Hall" userId="338cca23-ce1e-48ec-8f27-00b6fdada974" providerId="ADAL" clId="{5B13A612-D081-FD44-9B34-19204EEA4ADA}" dt="2022-01-25T09:19:44.810" v="246" actId="21"/>
          <ac:cxnSpMkLst>
            <pc:docMk/>
            <pc:sldMk cId="2909353126" sldId="2145705481"/>
            <ac:cxnSpMk id="28" creationId="{202DE227-89E0-3942-8B39-FC9B8D677F50}"/>
          </ac:cxnSpMkLst>
        </pc:cxnChg>
        <pc:cxnChg chg="add del mod topLvl">
          <ac:chgData name="Karl Hall" userId="338cca23-ce1e-48ec-8f27-00b6fdada974" providerId="ADAL" clId="{5B13A612-D081-FD44-9B34-19204EEA4ADA}" dt="2022-01-25T09:19:44.810" v="246" actId="21"/>
          <ac:cxnSpMkLst>
            <pc:docMk/>
            <pc:sldMk cId="2909353126" sldId="2145705481"/>
            <ac:cxnSpMk id="29" creationId="{25CEDD06-7959-6240-96BB-31D967643DD3}"/>
          </ac:cxnSpMkLst>
        </pc:cxnChg>
        <pc:cxnChg chg="add del mod topLvl">
          <ac:chgData name="Karl Hall" userId="338cca23-ce1e-48ec-8f27-00b6fdada974" providerId="ADAL" clId="{5B13A612-D081-FD44-9B34-19204EEA4ADA}" dt="2022-01-25T09:19:44.810" v="246" actId="21"/>
          <ac:cxnSpMkLst>
            <pc:docMk/>
            <pc:sldMk cId="2909353126" sldId="2145705481"/>
            <ac:cxnSpMk id="30" creationId="{E8AB19A1-0EBD-F740-87BB-09DBFDD6A767}"/>
          </ac:cxnSpMkLst>
        </pc:cxnChg>
        <pc:cxnChg chg="add del mod topLvl">
          <ac:chgData name="Karl Hall" userId="338cca23-ce1e-48ec-8f27-00b6fdada974" providerId="ADAL" clId="{5B13A612-D081-FD44-9B34-19204EEA4ADA}" dt="2022-01-25T09:19:44.810" v="246" actId="21"/>
          <ac:cxnSpMkLst>
            <pc:docMk/>
            <pc:sldMk cId="2909353126" sldId="2145705481"/>
            <ac:cxnSpMk id="31" creationId="{74BFB377-D588-4A45-851D-E296F16F2350}"/>
          </ac:cxnSpMkLst>
        </pc:cxnChg>
        <pc:cxnChg chg="add del mod topLvl">
          <ac:chgData name="Karl Hall" userId="338cca23-ce1e-48ec-8f27-00b6fdada974" providerId="ADAL" clId="{5B13A612-D081-FD44-9B34-19204EEA4ADA}" dt="2022-01-25T09:19:44.810" v="246" actId="21"/>
          <ac:cxnSpMkLst>
            <pc:docMk/>
            <pc:sldMk cId="2909353126" sldId="2145705481"/>
            <ac:cxnSpMk id="32" creationId="{6B1AAF29-2FD9-B04D-89CA-8591C7C6C947}"/>
          </ac:cxnSpMkLst>
        </pc:cxnChg>
        <pc:cxnChg chg="add del mod topLvl">
          <ac:chgData name="Karl Hall" userId="338cca23-ce1e-48ec-8f27-00b6fdada974" providerId="ADAL" clId="{5B13A612-D081-FD44-9B34-19204EEA4ADA}" dt="2022-01-25T09:19:44.810" v="246" actId="21"/>
          <ac:cxnSpMkLst>
            <pc:docMk/>
            <pc:sldMk cId="2909353126" sldId="2145705481"/>
            <ac:cxnSpMk id="33" creationId="{6FB9C3B6-FC4A-0144-A90B-D1B8752E1103}"/>
          </ac:cxnSpMkLst>
        </pc:cxnChg>
        <pc:cxnChg chg="add del mod topLvl">
          <ac:chgData name="Karl Hall" userId="338cca23-ce1e-48ec-8f27-00b6fdada974" providerId="ADAL" clId="{5B13A612-D081-FD44-9B34-19204EEA4ADA}" dt="2022-01-25T09:19:44.810" v="246" actId="21"/>
          <ac:cxnSpMkLst>
            <pc:docMk/>
            <pc:sldMk cId="2909353126" sldId="2145705481"/>
            <ac:cxnSpMk id="34" creationId="{5B266FB0-3F94-D245-9859-EF9B1F7B4BF9}"/>
          </ac:cxnSpMkLst>
        </pc:cxnChg>
        <pc:cxnChg chg="add del mod topLvl">
          <ac:chgData name="Karl Hall" userId="338cca23-ce1e-48ec-8f27-00b6fdada974" providerId="ADAL" clId="{5B13A612-D081-FD44-9B34-19204EEA4ADA}" dt="2022-01-25T09:19:44.810" v="246" actId="21"/>
          <ac:cxnSpMkLst>
            <pc:docMk/>
            <pc:sldMk cId="2909353126" sldId="2145705481"/>
            <ac:cxnSpMk id="35" creationId="{81ACAD3F-5761-164B-81D2-9713D90BBA76}"/>
          </ac:cxnSpMkLst>
        </pc:cxnChg>
        <pc:cxnChg chg="del mod topLvl">
          <ac:chgData name="Karl Hall" userId="338cca23-ce1e-48ec-8f27-00b6fdada974" providerId="ADAL" clId="{5B13A612-D081-FD44-9B34-19204EEA4ADA}" dt="2022-01-25T09:17:17.895" v="181" actId="478"/>
          <ac:cxnSpMkLst>
            <pc:docMk/>
            <pc:sldMk cId="2909353126" sldId="2145705481"/>
            <ac:cxnSpMk id="36" creationId="{2856B47F-E14C-D449-8D7C-8DFD34F05B53}"/>
          </ac:cxnSpMkLst>
        </pc:cxnChg>
        <pc:cxnChg chg="add del mod topLvl">
          <ac:chgData name="Karl Hall" userId="338cca23-ce1e-48ec-8f27-00b6fdada974" providerId="ADAL" clId="{5B13A612-D081-FD44-9B34-19204EEA4ADA}" dt="2022-01-25T09:19:44.810" v="246" actId="21"/>
          <ac:cxnSpMkLst>
            <pc:docMk/>
            <pc:sldMk cId="2909353126" sldId="2145705481"/>
            <ac:cxnSpMk id="37" creationId="{2066BFC0-96D5-8642-B2DE-13149914B9F6}"/>
          </ac:cxnSpMkLst>
        </pc:cxnChg>
        <pc:cxnChg chg="add del mod topLvl">
          <ac:chgData name="Karl Hall" userId="338cca23-ce1e-48ec-8f27-00b6fdada974" providerId="ADAL" clId="{5B13A612-D081-FD44-9B34-19204EEA4ADA}" dt="2022-01-25T09:19:44.810" v="246" actId="21"/>
          <ac:cxnSpMkLst>
            <pc:docMk/>
            <pc:sldMk cId="2909353126" sldId="2145705481"/>
            <ac:cxnSpMk id="38" creationId="{C1595B48-AEAE-FE4C-A9FB-B75E42159761}"/>
          </ac:cxnSpMkLst>
        </pc:cxnChg>
        <pc:cxnChg chg="add del mod topLvl">
          <ac:chgData name="Karl Hall" userId="338cca23-ce1e-48ec-8f27-00b6fdada974" providerId="ADAL" clId="{5B13A612-D081-FD44-9B34-19204EEA4ADA}" dt="2022-01-25T09:19:44.810" v="246" actId="21"/>
          <ac:cxnSpMkLst>
            <pc:docMk/>
            <pc:sldMk cId="2909353126" sldId="2145705481"/>
            <ac:cxnSpMk id="39" creationId="{7BC35E84-0A21-5945-B07D-B04A9102018E}"/>
          </ac:cxnSpMkLst>
        </pc:cxnChg>
        <pc:cxnChg chg="add del mod topLvl">
          <ac:chgData name="Karl Hall" userId="338cca23-ce1e-48ec-8f27-00b6fdada974" providerId="ADAL" clId="{5B13A612-D081-FD44-9B34-19204EEA4ADA}" dt="2022-01-25T09:19:44.810" v="246" actId="21"/>
          <ac:cxnSpMkLst>
            <pc:docMk/>
            <pc:sldMk cId="2909353126" sldId="2145705481"/>
            <ac:cxnSpMk id="40" creationId="{9CA56655-E868-0E41-A476-FFAE73A67309}"/>
          </ac:cxnSpMkLst>
        </pc:cxnChg>
        <pc:cxnChg chg="add del mod topLvl">
          <ac:chgData name="Karl Hall" userId="338cca23-ce1e-48ec-8f27-00b6fdada974" providerId="ADAL" clId="{5B13A612-D081-FD44-9B34-19204EEA4ADA}" dt="2022-01-25T09:19:44.810" v="246" actId="21"/>
          <ac:cxnSpMkLst>
            <pc:docMk/>
            <pc:sldMk cId="2909353126" sldId="2145705481"/>
            <ac:cxnSpMk id="41" creationId="{4FBBF0C0-8A53-DC43-BD65-77E01C77AB51}"/>
          </ac:cxnSpMkLst>
        </pc:cxnChg>
        <pc:cxnChg chg="add del mod topLvl">
          <ac:chgData name="Karl Hall" userId="338cca23-ce1e-48ec-8f27-00b6fdada974" providerId="ADAL" clId="{5B13A612-D081-FD44-9B34-19204EEA4ADA}" dt="2022-01-25T09:19:44.810" v="246" actId="21"/>
          <ac:cxnSpMkLst>
            <pc:docMk/>
            <pc:sldMk cId="2909353126" sldId="2145705481"/>
            <ac:cxnSpMk id="42" creationId="{C7213E44-151F-E949-A1B5-6B2B5C9209C3}"/>
          </ac:cxnSpMkLst>
        </pc:cxnChg>
        <pc:cxnChg chg="del mod topLvl">
          <ac:chgData name="Karl Hall" userId="338cca23-ce1e-48ec-8f27-00b6fdada974" providerId="ADAL" clId="{5B13A612-D081-FD44-9B34-19204EEA4ADA}" dt="2022-01-25T09:41:16.948" v="552" actId="478"/>
          <ac:cxnSpMkLst>
            <pc:docMk/>
            <pc:sldMk cId="2909353126" sldId="2145705481"/>
            <ac:cxnSpMk id="43" creationId="{DC539A1A-D2AE-834B-977B-26966F9485D3}"/>
          </ac:cxnSpMkLst>
        </pc:cxnChg>
        <pc:cxnChg chg="del mod topLvl">
          <ac:chgData name="Karl Hall" userId="338cca23-ce1e-48ec-8f27-00b6fdada974" providerId="ADAL" clId="{5B13A612-D081-FD44-9B34-19204EEA4ADA}" dt="2022-01-25T09:39:15.286" v="482" actId="478"/>
          <ac:cxnSpMkLst>
            <pc:docMk/>
            <pc:sldMk cId="2909353126" sldId="2145705481"/>
            <ac:cxnSpMk id="44" creationId="{C4588208-FE0A-4040-AA59-6E4C6C8E5094}"/>
          </ac:cxnSpMkLst>
        </pc:cxnChg>
        <pc:cxnChg chg="del mod topLvl">
          <ac:chgData name="Karl Hall" userId="338cca23-ce1e-48ec-8f27-00b6fdada974" providerId="ADAL" clId="{5B13A612-D081-FD44-9B34-19204EEA4ADA}" dt="2022-01-25T09:39:47.422" v="495" actId="478"/>
          <ac:cxnSpMkLst>
            <pc:docMk/>
            <pc:sldMk cId="2909353126" sldId="2145705481"/>
            <ac:cxnSpMk id="45" creationId="{686DBF23-F3EB-2441-A068-081B2D5D26D1}"/>
          </ac:cxnSpMkLst>
        </pc:cxnChg>
        <pc:cxnChg chg="del mod topLvl">
          <ac:chgData name="Karl Hall" userId="338cca23-ce1e-48ec-8f27-00b6fdada974" providerId="ADAL" clId="{5B13A612-D081-FD44-9B34-19204EEA4ADA}" dt="2022-01-25T09:41:39.783" v="558" actId="478"/>
          <ac:cxnSpMkLst>
            <pc:docMk/>
            <pc:sldMk cId="2909353126" sldId="2145705481"/>
            <ac:cxnSpMk id="48" creationId="{8A6AF8C2-C3D4-114A-9713-4A7E7CEE3E10}"/>
          </ac:cxnSpMkLst>
        </pc:cxnChg>
        <pc:cxnChg chg="del mod topLvl">
          <ac:chgData name="Karl Hall" userId="338cca23-ce1e-48ec-8f27-00b6fdada974" providerId="ADAL" clId="{5B13A612-D081-FD44-9B34-19204EEA4ADA}" dt="2022-01-25T09:40:11.206" v="513" actId="478"/>
          <ac:cxnSpMkLst>
            <pc:docMk/>
            <pc:sldMk cId="2909353126" sldId="2145705481"/>
            <ac:cxnSpMk id="50" creationId="{7E97A7AE-938D-0A42-B793-3D07E19853A8}"/>
          </ac:cxnSpMkLst>
        </pc:cxnChg>
        <pc:cxnChg chg="del mod topLvl">
          <ac:chgData name="Karl Hall" userId="338cca23-ce1e-48ec-8f27-00b6fdada974" providerId="ADAL" clId="{5B13A612-D081-FD44-9B34-19204EEA4ADA}" dt="2022-01-25T09:40:33.406" v="532" actId="478"/>
          <ac:cxnSpMkLst>
            <pc:docMk/>
            <pc:sldMk cId="2909353126" sldId="2145705481"/>
            <ac:cxnSpMk id="51" creationId="{E5402939-9556-164C-8F7C-AAFDAA8BA411}"/>
          </ac:cxnSpMkLst>
        </pc:cxnChg>
        <pc:cxnChg chg="del mod topLvl">
          <ac:chgData name="Karl Hall" userId="338cca23-ce1e-48ec-8f27-00b6fdada974" providerId="ADAL" clId="{5B13A612-D081-FD44-9B34-19204EEA4ADA}" dt="2022-01-25T09:24:26.406" v="264" actId="478"/>
          <ac:cxnSpMkLst>
            <pc:docMk/>
            <pc:sldMk cId="2909353126" sldId="2145705481"/>
            <ac:cxnSpMk id="53" creationId="{3CF66CFA-71F1-8844-8E1B-7BBFCAAE4CD9}"/>
          </ac:cxnSpMkLst>
        </pc:cxnChg>
        <pc:cxnChg chg="del mod topLvl">
          <ac:chgData name="Karl Hall" userId="338cca23-ce1e-48ec-8f27-00b6fdada974" providerId="ADAL" clId="{5B13A612-D081-FD44-9B34-19204EEA4ADA}" dt="2022-01-25T09:24:26.406" v="264" actId="478"/>
          <ac:cxnSpMkLst>
            <pc:docMk/>
            <pc:sldMk cId="2909353126" sldId="2145705481"/>
            <ac:cxnSpMk id="54" creationId="{3ABDF4D5-14DC-684D-ADE1-B9D68BFF259E}"/>
          </ac:cxnSpMkLst>
        </pc:cxnChg>
        <pc:cxnChg chg="del mod topLvl">
          <ac:chgData name="Karl Hall" userId="338cca23-ce1e-48ec-8f27-00b6fdada974" providerId="ADAL" clId="{5B13A612-D081-FD44-9B34-19204EEA4ADA}" dt="2022-01-25T09:24:26.406" v="264" actId="478"/>
          <ac:cxnSpMkLst>
            <pc:docMk/>
            <pc:sldMk cId="2909353126" sldId="2145705481"/>
            <ac:cxnSpMk id="55" creationId="{0D701017-3B5B-A747-8F06-ECEADC0A8671}"/>
          </ac:cxnSpMkLst>
        </pc:cxnChg>
        <pc:cxnChg chg="del mod topLvl">
          <ac:chgData name="Karl Hall" userId="338cca23-ce1e-48ec-8f27-00b6fdada974" providerId="ADAL" clId="{5B13A612-D081-FD44-9B34-19204EEA4ADA}" dt="2022-01-25T09:24:26.406" v="264" actId="478"/>
          <ac:cxnSpMkLst>
            <pc:docMk/>
            <pc:sldMk cId="2909353126" sldId="2145705481"/>
            <ac:cxnSpMk id="56" creationId="{524B0B0B-4429-C240-BCE7-8C513A90CE3A}"/>
          </ac:cxnSpMkLst>
        </pc:cxnChg>
        <pc:cxnChg chg="del mod topLvl">
          <ac:chgData name="Karl Hall" userId="338cca23-ce1e-48ec-8f27-00b6fdada974" providerId="ADAL" clId="{5B13A612-D081-FD44-9B34-19204EEA4ADA}" dt="2022-01-25T09:31:35.373" v="409" actId="478"/>
          <ac:cxnSpMkLst>
            <pc:docMk/>
            <pc:sldMk cId="2909353126" sldId="2145705481"/>
            <ac:cxnSpMk id="63" creationId="{BDA620BA-9D69-8249-BEEA-796830D8015C}"/>
          </ac:cxnSpMkLst>
        </pc:cxnChg>
        <pc:cxnChg chg="add mod">
          <ac:chgData name="Karl Hall" userId="338cca23-ce1e-48ec-8f27-00b6fdada974" providerId="ADAL" clId="{5B13A612-D081-FD44-9B34-19204EEA4ADA}" dt="2022-01-25T09:41:21.341" v="553" actId="571"/>
          <ac:cxnSpMkLst>
            <pc:docMk/>
            <pc:sldMk cId="2909353126" sldId="2145705481"/>
            <ac:cxnSpMk id="98" creationId="{DB93433A-DAB1-754F-816C-6A64DB5EA7DE}"/>
          </ac:cxnSpMkLst>
        </pc:cxnChg>
        <pc:cxnChg chg="add mod">
          <ac:chgData name="Karl Hall" userId="338cca23-ce1e-48ec-8f27-00b6fdada974" providerId="ADAL" clId="{5B13A612-D081-FD44-9B34-19204EEA4ADA}" dt="2022-01-25T09:41:21.341" v="553" actId="571"/>
          <ac:cxnSpMkLst>
            <pc:docMk/>
            <pc:sldMk cId="2909353126" sldId="2145705481"/>
            <ac:cxnSpMk id="99" creationId="{E4F4A0B8-7CEE-E440-8084-5C8D86933991}"/>
          </ac:cxnSpMkLst>
        </pc:cxnChg>
        <pc:cxnChg chg="add mod">
          <ac:chgData name="Karl Hall" userId="338cca23-ce1e-48ec-8f27-00b6fdada974" providerId="ADAL" clId="{5B13A612-D081-FD44-9B34-19204EEA4ADA}" dt="2022-01-25T09:41:21.341" v="553" actId="571"/>
          <ac:cxnSpMkLst>
            <pc:docMk/>
            <pc:sldMk cId="2909353126" sldId="2145705481"/>
            <ac:cxnSpMk id="100" creationId="{1C94CBBE-D913-3E41-9A08-06AA59E6C837}"/>
          </ac:cxnSpMkLst>
        </pc:cxnChg>
        <pc:cxnChg chg="add mod">
          <ac:chgData name="Karl Hall" userId="338cca23-ce1e-48ec-8f27-00b6fdada974" providerId="ADAL" clId="{5B13A612-D081-FD44-9B34-19204EEA4ADA}" dt="2022-01-25T09:41:21.341" v="553" actId="571"/>
          <ac:cxnSpMkLst>
            <pc:docMk/>
            <pc:sldMk cId="2909353126" sldId="2145705481"/>
            <ac:cxnSpMk id="101" creationId="{5172FA06-4964-4544-9B4E-DE8F6D3500F7}"/>
          </ac:cxnSpMkLst>
        </pc:cxnChg>
        <pc:cxnChg chg="add mod">
          <ac:chgData name="Karl Hall" userId="338cca23-ce1e-48ec-8f27-00b6fdada974" providerId="ADAL" clId="{5B13A612-D081-FD44-9B34-19204EEA4ADA}" dt="2022-01-25T09:41:21.341" v="553" actId="571"/>
          <ac:cxnSpMkLst>
            <pc:docMk/>
            <pc:sldMk cId="2909353126" sldId="2145705481"/>
            <ac:cxnSpMk id="102" creationId="{883C1EFB-6C47-1D40-B23E-688A977B5528}"/>
          </ac:cxnSpMkLst>
        </pc:cxnChg>
        <pc:cxnChg chg="add mod">
          <ac:chgData name="Karl Hall" userId="338cca23-ce1e-48ec-8f27-00b6fdada974" providerId="ADAL" clId="{5B13A612-D081-FD44-9B34-19204EEA4ADA}" dt="2022-01-25T09:41:21.341" v="553" actId="571"/>
          <ac:cxnSpMkLst>
            <pc:docMk/>
            <pc:sldMk cId="2909353126" sldId="2145705481"/>
            <ac:cxnSpMk id="103" creationId="{AC1E8D61-63B6-A843-86BB-8CFB1B5A8BD4}"/>
          </ac:cxnSpMkLst>
        </pc:cxnChg>
        <pc:cxnChg chg="add mod">
          <ac:chgData name="Karl Hall" userId="338cca23-ce1e-48ec-8f27-00b6fdada974" providerId="ADAL" clId="{5B13A612-D081-FD44-9B34-19204EEA4ADA}" dt="2022-01-25T09:41:21.341" v="553" actId="571"/>
          <ac:cxnSpMkLst>
            <pc:docMk/>
            <pc:sldMk cId="2909353126" sldId="2145705481"/>
            <ac:cxnSpMk id="104" creationId="{BD03751C-E08B-804F-8E0C-FDEE2F8C89AA}"/>
          </ac:cxnSpMkLst>
        </pc:cxnChg>
        <pc:cxnChg chg="add mod">
          <ac:chgData name="Karl Hall" userId="338cca23-ce1e-48ec-8f27-00b6fdada974" providerId="ADAL" clId="{5B13A612-D081-FD44-9B34-19204EEA4ADA}" dt="2022-01-25T09:41:21.341" v="553" actId="571"/>
          <ac:cxnSpMkLst>
            <pc:docMk/>
            <pc:sldMk cId="2909353126" sldId="2145705481"/>
            <ac:cxnSpMk id="105" creationId="{FF157470-8007-664C-8B82-CF5ECFE57DD4}"/>
          </ac:cxnSpMkLst>
        </pc:cxnChg>
        <pc:cxnChg chg="add mod">
          <ac:chgData name="Karl Hall" userId="338cca23-ce1e-48ec-8f27-00b6fdada974" providerId="ADAL" clId="{5B13A612-D081-FD44-9B34-19204EEA4ADA}" dt="2022-01-25T09:41:21.341" v="553" actId="571"/>
          <ac:cxnSpMkLst>
            <pc:docMk/>
            <pc:sldMk cId="2909353126" sldId="2145705481"/>
            <ac:cxnSpMk id="106" creationId="{27883CD7-A72F-354A-AB7C-58FDC213FB80}"/>
          </ac:cxnSpMkLst>
        </pc:cxnChg>
        <pc:cxnChg chg="add mod">
          <ac:chgData name="Karl Hall" userId="338cca23-ce1e-48ec-8f27-00b6fdada974" providerId="ADAL" clId="{5B13A612-D081-FD44-9B34-19204EEA4ADA}" dt="2022-01-25T09:41:21.341" v="553" actId="571"/>
          <ac:cxnSpMkLst>
            <pc:docMk/>
            <pc:sldMk cId="2909353126" sldId="2145705481"/>
            <ac:cxnSpMk id="107" creationId="{A7701797-61A5-F643-9B9E-4E5AE632994A}"/>
          </ac:cxnSpMkLst>
        </pc:cxnChg>
        <pc:cxnChg chg="add mod">
          <ac:chgData name="Karl Hall" userId="338cca23-ce1e-48ec-8f27-00b6fdada974" providerId="ADAL" clId="{5B13A612-D081-FD44-9B34-19204EEA4ADA}" dt="2022-01-25T09:41:21.341" v="553" actId="571"/>
          <ac:cxnSpMkLst>
            <pc:docMk/>
            <pc:sldMk cId="2909353126" sldId="2145705481"/>
            <ac:cxnSpMk id="108" creationId="{C56D2A28-6CD1-4348-A7E6-67F4C4327921}"/>
          </ac:cxnSpMkLst>
        </pc:cxnChg>
        <pc:cxnChg chg="add mod">
          <ac:chgData name="Karl Hall" userId="338cca23-ce1e-48ec-8f27-00b6fdada974" providerId="ADAL" clId="{5B13A612-D081-FD44-9B34-19204EEA4ADA}" dt="2022-01-25T09:41:21.341" v="553" actId="571"/>
          <ac:cxnSpMkLst>
            <pc:docMk/>
            <pc:sldMk cId="2909353126" sldId="2145705481"/>
            <ac:cxnSpMk id="109" creationId="{075E673C-1AFF-AC4F-91EA-2B5FBAF74E13}"/>
          </ac:cxnSpMkLst>
        </pc:cxnChg>
        <pc:cxnChg chg="add mod">
          <ac:chgData name="Karl Hall" userId="338cca23-ce1e-48ec-8f27-00b6fdada974" providerId="ADAL" clId="{5B13A612-D081-FD44-9B34-19204EEA4ADA}" dt="2022-01-25T09:41:21.341" v="553" actId="571"/>
          <ac:cxnSpMkLst>
            <pc:docMk/>
            <pc:sldMk cId="2909353126" sldId="2145705481"/>
            <ac:cxnSpMk id="110" creationId="{7F4BD08E-CBEA-094D-B6E8-63BA72514E89}"/>
          </ac:cxnSpMkLst>
        </pc:cxnChg>
        <pc:cxnChg chg="add mod">
          <ac:chgData name="Karl Hall" userId="338cca23-ce1e-48ec-8f27-00b6fdada974" providerId="ADAL" clId="{5B13A612-D081-FD44-9B34-19204EEA4ADA}" dt="2022-01-25T09:41:21.341" v="553" actId="571"/>
          <ac:cxnSpMkLst>
            <pc:docMk/>
            <pc:sldMk cId="2909353126" sldId="2145705481"/>
            <ac:cxnSpMk id="111" creationId="{A18F570A-E9B5-1E4F-A4BC-65FBAD415763}"/>
          </ac:cxnSpMkLst>
        </pc:cxnChg>
        <pc:cxnChg chg="add mod">
          <ac:chgData name="Karl Hall" userId="338cca23-ce1e-48ec-8f27-00b6fdada974" providerId="ADAL" clId="{5B13A612-D081-FD44-9B34-19204EEA4ADA}" dt="2022-01-25T09:41:21.341" v="553" actId="571"/>
          <ac:cxnSpMkLst>
            <pc:docMk/>
            <pc:sldMk cId="2909353126" sldId="2145705481"/>
            <ac:cxnSpMk id="112" creationId="{C7B1F7F3-6BCD-B944-A408-A171F6203F13}"/>
          </ac:cxnSpMkLst>
        </pc:cxnChg>
        <pc:cxnChg chg="add mod">
          <ac:chgData name="Karl Hall" userId="338cca23-ce1e-48ec-8f27-00b6fdada974" providerId="ADAL" clId="{5B13A612-D081-FD44-9B34-19204EEA4ADA}" dt="2022-01-25T09:41:21.341" v="553" actId="571"/>
          <ac:cxnSpMkLst>
            <pc:docMk/>
            <pc:sldMk cId="2909353126" sldId="2145705481"/>
            <ac:cxnSpMk id="113" creationId="{47E6EE34-6F48-C84E-9A34-BA1F1DE81EE3}"/>
          </ac:cxnSpMkLst>
        </pc:cxnChg>
        <pc:cxnChg chg="add mod">
          <ac:chgData name="Karl Hall" userId="338cca23-ce1e-48ec-8f27-00b6fdada974" providerId="ADAL" clId="{5B13A612-D081-FD44-9B34-19204EEA4ADA}" dt="2022-01-25T09:41:21.341" v="553" actId="571"/>
          <ac:cxnSpMkLst>
            <pc:docMk/>
            <pc:sldMk cId="2909353126" sldId="2145705481"/>
            <ac:cxnSpMk id="114" creationId="{173CBF43-1E7C-F04E-A145-C069BE0EA73D}"/>
          </ac:cxnSpMkLst>
        </pc:cxnChg>
        <pc:cxnChg chg="add mod">
          <ac:chgData name="Karl Hall" userId="338cca23-ce1e-48ec-8f27-00b6fdada974" providerId="ADAL" clId="{5B13A612-D081-FD44-9B34-19204EEA4ADA}" dt="2022-01-25T09:41:21.341" v="553" actId="571"/>
          <ac:cxnSpMkLst>
            <pc:docMk/>
            <pc:sldMk cId="2909353126" sldId="2145705481"/>
            <ac:cxnSpMk id="115" creationId="{31B3D1C4-A82C-664A-981C-D742193947B4}"/>
          </ac:cxnSpMkLst>
        </pc:cxnChg>
        <pc:cxnChg chg="add mod">
          <ac:chgData name="Karl Hall" userId="338cca23-ce1e-48ec-8f27-00b6fdada974" providerId="ADAL" clId="{5B13A612-D081-FD44-9B34-19204EEA4ADA}" dt="2022-01-25T09:41:21.341" v="553" actId="571"/>
          <ac:cxnSpMkLst>
            <pc:docMk/>
            <pc:sldMk cId="2909353126" sldId="2145705481"/>
            <ac:cxnSpMk id="123" creationId="{3460A7B3-D301-9649-A6C3-3698623CFED5}"/>
          </ac:cxnSpMkLst>
        </pc:cxnChg>
        <pc:cxnChg chg="add mod">
          <ac:chgData name="Karl Hall" userId="338cca23-ce1e-48ec-8f27-00b6fdada974" providerId="ADAL" clId="{5B13A612-D081-FD44-9B34-19204EEA4ADA}" dt="2022-01-25T09:41:21.341" v="553" actId="571"/>
          <ac:cxnSpMkLst>
            <pc:docMk/>
            <pc:sldMk cId="2909353126" sldId="2145705481"/>
            <ac:cxnSpMk id="124" creationId="{C2FC905C-5512-F64A-AF5F-1A1C019E3FC1}"/>
          </ac:cxnSpMkLst>
        </pc:cxnChg>
        <pc:cxnChg chg="add mod">
          <ac:chgData name="Karl Hall" userId="338cca23-ce1e-48ec-8f27-00b6fdada974" providerId="ADAL" clId="{5B13A612-D081-FD44-9B34-19204EEA4ADA}" dt="2022-01-25T09:41:21.341" v="553" actId="571"/>
          <ac:cxnSpMkLst>
            <pc:docMk/>
            <pc:sldMk cId="2909353126" sldId="2145705481"/>
            <ac:cxnSpMk id="125" creationId="{6D50B8A3-4E12-2D44-9496-99B4C7245997}"/>
          </ac:cxnSpMkLst>
        </pc:cxnChg>
        <pc:cxnChg chg="add mod">
          <ac:chgData name="Karl Hall" userId="338cca23-ce1e-48ec-8f27-00b6fdada974" providerId="ADAL" clId="{5B13A612-D081-FD44-9B34-19204EEA4ADA}" dt="2022-01-25T09:41:21.341" v="553" actId="571"/>
          <ac:cxnSpMkLst>
            <pc:docMk/>
            <pc:sldMk cId="2909353126" sldId="2145705481"/>
            <ac:cxnSpMk id="126" creationId="{E2B7EFC2-7901-C247-9FA7-E69C7ACCA9FA}"/>
          </ac:cxnSpMkLst>
        </pc:cxnChg>
        <pc:cxnChg chg="add mod">
          <ac:chgData name="Karl Hall" userId="338cca23-ce1e-48ec-8f27-00b6fdada974" providerId="ADAL" clId="{5B13A612-D081-FD44-9B34-19204EEA4ADA}" dt="2022-01-25T09:41:59.898" v="573" actId="1036"/>
          <ac:cxnSpMkLst>
            <pc:docMk/>
            <pc:sldMk cId="2909353126" sldId="2145705481"/>
            <ac:cxnSpMk id="151" creationId="{CD0517B0-191F-214E-84A2-B82DBC6028EB}"/>
          </ac:cxnSpMkLst>
        </pc:cxnChg>
        <pc:cxnChg chg="add mod">
          <ac:chgData name="Karl Hall" userId="338cca23-ce1e-48ec-8f27-00b6fdada974" providerId="ADAL" clId="{5B13A612-D081-FD44-9B34-19204EEA4ADA}" dt="2022-01-25T09:41:59.898" v="573" actId="1036"/>
          <ac:cxnSpMkLst>
            <pc:docMk/>
            <pc:sldMk cId="2909353126" sldId="2145705481"/>
            <ac:cxnSpMk id="152" creationId="{192C2F9D-79B1-5F4F-A9B2-FFE1C8E985F4}"/>
          </ac:cxnSpMkLst>
        </pc:cxnChg>
        <pc:cxnChg chg="add mod">
          <ac:chgData name="Karl Hall" userId="338cca23-ce1e-48ec-8f27-00b6fdada974" providerId="ADAL" clId="{5B13A612-D081-FD44-9B34-19204EEA4ADA}" dt="2022-01-25T09:41:21.341" v="553" actId="571"/>
          <ac:cxnSpMkLst>
            <pc:docMk/>
            <pc:sldMk cId="2909353126" sldId="2145705481"/>
            <ac:cxnSpMk id="157" creationId="{4980F359-E977-A948-996A-46733C7C456A}"/>
          </ac:cxnSpMkLst>
        </pc:cxnChg>
        <pc:cxnChg chg="add mod">
          <ac:chgData name="Karl Hall" userId="338cca23-ce1e-48ec-8f27-00b6fdada974" providerId="ADAL" clId="{5B13A612-D081-FD44-9B34-19204EEA4ADA}" dt="2022-01-25T09:41:21.341" v="553" actId="571"/>
          <ac:cxnSpMkLst>
            <pc:docMk/>
            <pc:sldMk cId="2909353126" sldId="2145705481"/>
            <ac:cxnSpMk id="160" creationId="{7B447599-0546-D945-94AD-4A241CC97DFA}"/>
          </ac:cxnSpMkLst>
        </pc:cxnChg>
        <pc:cxnChg chg="add mod">
          <ac:chgData name="Karl Hall" userId="338cca23-ce1e-48ec-8f27-00b6fdada974" providerId="ADAL" clId="{5B13A612-D081-FD44-9B34-19204EEA4ADA}" dt="2022-01-25T09:41:59.898" v="573" actId="1036"/>
          <ac:cxnSpMkLst>
            <pc:docMk/>
            <pc:sldMk cId="2909353126" sldId="2145705481"/>
            <ac:cxnSpMk id="167" creationId="{449B5A67-DE70-E24B-AF40-ED74E9149D27}"/>
          </ac:cxnSpMkLst>
        </pc:cxnChg>
        <pc:cxnChg chg="add mod">
          <ac:chgData name="Karl Hall" userId="338cca23-ce1e-48ec-8f27-00b6fdada974" providerId="ADAL" clId="{5B13A612-D081-FD44-9B34-19204EEA4ADA}" dt="2022-01-25T09:41:59.898" v="573" actId="1036"/>
          <ac:cxnSpMkLst>
            <pc:docMk/>
            <pc:sldMk cId="2909353126" sldId="2145705481"/>
            <ac:cxnSpMk id="168" creationId="{E81B475F-928B-9144-A47C-4E7B338280C0}"/>
          </ac:cxnSpMkLst>
        </pc:cxnChg>
        <pc:cxnChg chg="add mod">
          <ac:chgData name="Karl Hall" userId="338cca23-ce1e-48ec-8f27-00b6fdada974" providerId="ADAL" clId="{5B13A612-D081-FD44-9B34-19204EEA4ADA}" dt="2022-01-25T09:41:59.898" v="573" actId="1036"/>
          <ac:cxnSpMkLst>
            <pc:docMk/>
            <pc:sldMk cId="2909353126" sldId="2145705481"/>
            <ac:cxnSpMk id="170" creationId="{5DA6C54B-352C-3D43-8AC6-7276E41953C2}"/>
          </ac:cxnSpMkLst>
        </pc:cxnChg>
        <pc:cxnChg chg="add mod">
          <ac:chgData name="Karl Hall" userId="338cca23-ce1e-48ec-8f27-00b6fdada974" providerId="ADAL" clId="{5B13A612-D081-FD44-9B34-19204EEA4ADA}" dt="2022-01-25T09:41:59.898" v="573" actId="1036"/>
          <ac:cxnSpMkLst>
            <pc:docMk/>
            <pc:sldMk cId="2909353126" sldId="2145705481"/>
            <ac:cxnSpMk id="173" creationId="{B1281AD7-038C-E84A-BFA5-22C8D871C5D5}"/>
          </ac:cxnSpMkLst>
        </pc:cxnChg>
        <pc:cxnChg chg="add mod">
          <ac:chgData name="Karl Hall" userId="338cca23-ce1e-48ec-8f27-00b6fdada974" providerId="ADAL" clId="{5B13A612-D081-FD44-9B34-19204EEA4ADA}" dt="2022-01-25T09:41:34.008" v="557" actId="14100"/>
          <ac:cxnSpMkLst>
            <pc:docMk/>
            <pc:sldMk cId="2909353126" sldId="2145705481"/>
            <ac:cxnSpMk id="176" creationId="{EC694A87-93C0-6044-9134-21D7E37FB0B0}"/>
          </ac:cxnSpMkLst>
        </pc:cxnChg>
        <pc:cxnChg chg="add mod">
          <ac:chgData name="Karl Hall" userId="338cca23-ce1e-48ec-8f27-00b6fdada974" providerId="ADAL" clId="{5B13A612-D081-FD44-9B34-19204EEA4ADA}" dt="2022-01-25T09:41:59.898" v="573" actId="1036"/>
          <ac:cxnSpMkLst>
            <pc:docMk/>
            <pc:sldMk cId="2909353126" sldId="2145705481"/>
            <ac:cxnSpMk id="179" creationId="{B2C9038E-6F03-524B-81A2-ED9C96410868}"/>
          </ac:cxnSpMkLst>
        </pc:cxnChg>
      </pc:sldChg>
      <pc:sldChg chg="mod modShow">
        <pc:chgData name="Karl Hall" userId="338cca23-ce1e-48ec-8f27-00b6fdada974" providerId="ADAL" clId="{5B13A612-D081-FD44-9B34-19204EEA4ADA}" dt="2022-01-25T09:42:19.935" v="575" actId="729"/>
        <pc:sldMkLst>
          <pc:docMk/>
          <pc:sldMk cId="2338027096" sldId="2145705482"/>
        </pc:sldMkLst>
      </pc:sldChg>
    </pc:docChg>
  </pc:docChgLst>
  <pc:docChgLst>
    <pc:chgData name="Navendu Sanwal" userId="b195abe4-d314-418f-93a1-83b39d720a91" providerId="ADAL" clId="{ECF75F18-FB59-D14E-BB87-F9372ECCE996}"/>
    <pc:docChg chg="undo custSel modSld">
      <pc:chgData name="Navendu Sanwal" userId="b195abe4-d314-418f-93a1-83b39d720a91" providerId="ADAL" clId="{ECF75F18-FB59-D14E-BB87-F9372ECCE996}" dt="2022-03-10T07:40:22.606" v="1" actId="1076"/>
      <pc:docMkLst>
        <pc:docMk/>
      </pc:docMkLst>
      <pc:sldChg chg="modSp mod">
        <pc:chgData name="Navendu Sanwal" userId="b195abe4-d314-418f-93a1-83b39d720a91" providerId="ADAL" clId="{ECF75F18-FB59-D14E-BB87-F9372ECCE996}" dt="2022-03-10T07:40:22.606" v="1" actId="1076"/>
        <pc:sldMkLst>
          <pc:docMk/>
          <pc:sldMk cId="1967750365" sldId="2145705457"/>
        </pc:sldMkLst>
        <pc:spChg chg="mod">
          <ac:chgData name="Navendu Sanwal" userId="b195abe4-d314-418f-93a1-83b39d720a91" providerId="ADAL" clId="{ECF75F18-FB59-D14E-BB87-F9372ECCE996}" dt="2022-03-10T07:40:22.606" v="1" actId="1076"/>
          <ac:spMkLst>
            <pc:docMk/>
            <pc:sldMk cId="1967750365" sldId="2145705457"/>
            <ac:spMk id="2" creationId="{E1F6A2F9-50CB-2E4C-A46D-E2649DCBBA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7/10/23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200" b="0" i="0" dirty="0">
                <a:solidFill>
                  <a:srgbClr val="374151"/>
                </a:solidFill>
                <a:effectLst/>
                <a:latin typeface="Söhne"/>
              </a:rPr>
              <a:t>Hello, everyone! My name is Rakesh, and I have been associated with Sapient since 2015. With 15 years of experience in the IT industry. This introduction is about me.</a:t>
            </a:r>
          </a:p>
        </p:txBody>
      </p:sp>
      <p:sp>
        <p:nvSpPr>
          <p:cNvPr id="4" name="Slide Number Placeholder 3"/>
          <p:cNvSpPr>
            <a:spLocks noGrp="1"/>
          </p:cNvSpPr>
          <p:nvPr>
            <p:ph type="sldNum" sz="quarter" idx="5"/>
          </p:nvPr>
        </p:nvSpPr>
        <p:spPr/>
        <p:txBody>
          <a:bodyPr/>
          <a:lstStyle/>
          <a:p>
            <a:fld id="{7A98D17C-A7EE-D345-89E6-D3D1C299CC23}" type="slidenum">
              <a:rPr lang="en-US" smtClean="0"/>
              <a:pPr/>
              <a:t>1</a:t>
            </a:fld>
            <a:endParaRPr lang="en-US"/>
          </a:p>
        </p:txBody>
      </p:sp>
    </p:spTree>
    <p:extLst>
      <p:ext uri="{BB962C8B-B14F-4D97-AF65-F5344CB8AC3E}">
        <p14:creationId xmlns:p14="http://schemas.microsoft.com/office/powerpoint/2010/main" val="62914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pPr>
            <a:r>
              <a:rPr lang="en-US" i="0" dirty="0">
                <a:effectLst/>
              </a:rPr>
              <a:t>ISR is a web page generation architecture that combines the benefits of SSG and SSR.</a:t>
            </a:r>
          </a:p>
          <a:p>
            <a:pPr>
              <a:lnSpc>
                <a:spcPct val="110000"/>
              </a:lnSpc>
              <a:spcAft>
                <a:spcPts val="600"/>
              </a:spcAft>
            </a:pPr>
            <a:endParaRPr lang="en-US" dirty="0"/>
          </a:p>
          <a:p>
            <a:pPr>
              <a:lnSpc>
                <a:spcPct val="110000"/>
              </a:lnSpc>
              <a:spcAft>
                <a:spcPts val="600"/>
              </a:spcAft>
            </a:pPr>
            <a:r>
              <a:rPr lang="en-US" i="0" dirty="0">
                <a:effectLst/>
              </a:rPr>
              <a:t>ISR generates the HTML for the page at build time, but also allows </a:t>
            </a:r>
            <a:r>
              <a:rPr lang="en-US" dirty="0"/>
              <a:t>to</a:t>
            </a:r>
            <a:r>
              <a:rPr lang="en-US" i="0" dirty="0">
                <a:effectLst/>
              </a:rPr>
              <a:t> create or update specific pages after you’ve built your site.</a:t>
            </a:r>
            <a:endParaRPr lang="en-US" dirty="0"/>
          </a:p>
          <a:p>
            <a:endParaRPr lang="en-US" dirty="0"/>
          </a:p>
          <a:p>
            <a:r>
              <a:rPr lang="en-US" dirty="0"/>
              <a:t>This way we can have faster build time</a:t>
            </a:r>
          </a:p>
        </p:txBody>
      </p:sp>
      <p:sp>
        <p:nvSpPr>
          <p:cNvPr id="4" name="Slide Number Placeholder 3"/>
          <p:cNvSpPr>
            <a:spLocks noGrp="1"/>
          </p:cNvSpPr>
          <p:nvPr>
            <p:ph type="sldNum" sz="quarter" idx="5"/>
          </p:nvPr>
        </p:nvSpPr>
        <p:spPr/>
        <p:txBody>
          <a:bodyPr/>
          <a:lstStyle/>
          <a:p>
            <a:fld id="{7A98D17C-A7EE-D345-89E6-D3D1C299CC23}" type="slidenum">
              <a:rPr lang="en-US" smtClean="0"/>
              <a:pPr/>
              <a:t>11</a:t>
            </a:fld>
            <a:endParaRPr lang="en-US"/>
          </a:p>
        </p:txBody>
      </p:sp>
    </p:spTree>
    <p:extLst>
      <p:ext uri="{BB962C8B-B14F-4D97-AF65-F5344CB8AC3E}">
        <p14:creationId xmlns:p14="http://schemas.microsoft.com/office/powerpoint/2010/main" val="3415808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b="1" dirty="0">
                <a:solidFill>
                  <a:schemeClr val="bg1"/>
                </a:solidFill>
              </a:rPr>
              <a:t>When to use ISG/ISR?</a:t>
            </a:r>
          </a:p>
          <a:p>
            <a:pPr>
              <a:lnSpc>
                <a:spcPct val="120000"/>
              </a:lnSpc>
            </a:pPr>
            <a:r>
              <a:rPr lang="en-IN" sz="1200" dirty="0">
                <a:solidFill>
                  <a:schemeClr val="bg1"/>
                </a:solidFill>
              </a:rPr>
              <a:t>1. SEO Optimization: If application heavily relies on search engine optimization.</a:t>
            </a:r>
            <a:endParaRPr lang="en-US" sz="1200" dirty="0">
              <a:solidFill>
                <a:schemeClr val="bg1"/>
              </a:solidFill>
            </a:endParaRPr>
          </a:p>
          <a:p>
            <a:pPr>
              <a:lnSpc>
                <a:spcPct val="120000"/>
              </a:lnSpc>
            </a:pPr>
            <a:r>
              <a:rPr lang="en-IN" sz="1200" dirty="0">
                <a:solidFill>
                  <a:schemeClr val="bg1"/>
                </a:solidFill>
              </a:rPr>
              <a:t>2. Dynamic Data Revalidation: Need to revalidate the data of generated pages either on a time-based schedule or on-demand</a:t>
            </a:r>
          </a:p>
          <a:p>
            <a:pPr>
              <a:lnSpc>
                <a:spcPct val="120000"/>
              </a:lnSpc>
            </a:pPr>
            <a:r>
              <a:rPr lang="en-IN" sz="1200" dirty="0">
                <a:solidFill>
                  <a:schemeClr val="bg1"/>
                </a:solidFill>
              </a:rPr>
              <a:t>3. Performance and Scalability: Can significantly enhance the performance and scalability of your application by serving pre-rendered static content to users. This reduces the need for server-side processing during each request, resulting in faster page load times and improved overall user experience.</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12</a:t>
            </a:fld>
            <a:endParaRPr lang="en-US"/>
          </a:p>
        </p:txBody>
      </p:sp>
    </p:spTree>
    <p:extLst>
      <p:ext uri="{BB962C8B-B14F-4D97-AF65-F5344CB8AC3E}">
        <p14:creationId xmlns:p14="http://schemas.microsoft.com/office/powerpoint/2010/main" val="2890158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dirty="0">
                <a:solidFill>
                  <a:srgbClr val="374151"/>
                </a:solidFill>
                <a:effectLst/>
                <a:latin typeface="Söhne"/>
              </a:rPr>
              <a:t>Time-Based Revalidation:</a:t>
            </a:r>
          </a:p>
          <a:p>
            <a:pPr marL="742950" lvl="1" indent="-285750" algn="l">
              <a:buFont typeface="+mj-lt"/>
              <a:buAutoNum type="arabicPeriod"/>
            </a:pPr>
            <a:r>
              <a:rPr lang="en-IN" b="0" i="0" dirty="0">
                <a:solidFill>
                  <a:srgbClr val="374151"/>
                </a:solidFill>
                <a:effectLst/>
                <a:latin typeface="Söhne"/>
              </a:rPr>
              <a:t>Scheduled Interval: Set up a </a:t>
            </a:r>
            <a:r>
              <a:rPr lang="en-IN" b="0" i="0" dirty="0" err="1">
                <a:solidFill>
                  <a:srgbClr val="374151"/>
                </a:solidFill>
                <a:effectLst/>
                <a:latin typeface="Söhne"/>
              </a:rPr>
              <a:t>cron</a:t>
            </a:r>
            <a:r>
              <a:rPr lang="en-IN" b="0" i="0" dirty="0">
                <a:solidFill>
                  <a:srgbClr val="374151"/>
                </a:solidFill>
                <a:effectLst/>
                <a:latin typeface="Söhne"/>
              </a:rPr>
              <a:t> job or a similar scheduling mechanism to trigger the regeneration of ISR pages at specific intervals. For example, you can schedule a regeneration process to run every hour, every day, or based on your application's specific needs.</a:t>
            </a:r>
          </a:p>
          <a:p>
            <a:pPr marL="742950" lvl="1" indent="-285750" algn="l">
              <a:buFont typeface="+mj-lt"/>
              <a:buAutoNum type="arabicPeriod"/>
            </a:pPr>
            <a:r>
              <a:rPr lang="en-IN" b="0" i="0" dirty="0">
                <a:solidFill>
                  <a:srgbClr val="374151"/>
                </a:solidFill>
                <a:effectLst/>
                <a:latin typeface="Söhne"/>
              </a:rPr>
              <a:t>Time-to-Live (TTL): Assign a time-to-live value to each ISR page, indicating how long the generated page remains valid before it needs to be regenerated. Once the TTL expires, the page is revalidated and regenerated. This approach ensures that pages are updated periodically based on their time-to-live duration.</a:t>
            </a:r>
          </a:p>
          <a:p>
            <a:pPr algn="l">
              <a:buFont typeface="+mj-lt"/>
              <a:buAutoNum type="arabicPeriod"/>
            </a:pPr>
            <a:r>
              <a:rPr lang="en-IN" b="0" i="0" dirty="0">
                <a:solidFill>
                  <a:srgbClr val="374151"/>
                </a:solidFill>
                <a:effectLst/>
                <a:latin typeface="Söhne"/>
              </a:rPr>
              <a:t>On-Demand Revalidation:</a:t>
            </a:r>
          </a:p>
          <a:p>
            <a:pPr marL="742950" lvl="1" indent="-285750" algn="l">
              <a:buFont typeface="+mj-lt"/>
              <a:buAutoNum type="arabicPeriod"/>
            </a:pPr>
            <a:r>
              <a:rPr lang="en-IN" b="0" i="0" dirty="0">
                <a:solidFill>
                  <a:srgbClr val="374151"/>
                </a:solidFill>
                <a:effectLst/>
                <a:latin typeface="Söhne"/>
              </a:rPr>
              <a:t>User Triggered: Implement a user interface or an API endpoint that allows users or administrators to trigger the revalidation and regeneration of specific ISR pages. This can be useful when immediate updates are required, such as when a user submits new data or makes changes that need to be reflected on the page instantly.</a:t>
            </a:r>
          </a:p>
          <a:p>
            <a:pPr marL="742950" lvl="1" indent="-285750" algn="l">
              <a:buFont typeface="+mj-lt"/>
              <a:buAutoNum type="arabicPeriod"/>
            </a:pPr>
            <a:r>
              <a:rPr lang="en-IN" b="0" i="0" dirty="0">
                <a:solidFill>
                  <a:srgbClr val="374151"/>
                </a:solidFill>
                <a:effectLst/>
                <a:latin typeface="Söhne"/>
              </a:rPr>
              <a:t>Event-Based: Integrate event-driven mechanisms in your application to automatically trigger ISR page regeneration when specific events occur. For example, when new data is added or modified in the underlying data source, an event can be triggered to initiate the revalidation process.</a:t>
            </a:r>
          </a:p>
        </p:txBody>
      </p:sp>
      <p:sp>
        <p:nvSpPr>
          <p:cNvPr id="4" name="Slide Number Placeholder 3"/>
          <p:cNvSpPr>
            <a:spLocks noGrp="1"/>
          </p:cNvSpPr>
          <p:nvPr>
            <p:ph type="sldNum" sz="quarter" idx="5"/>
          </p:nvPr>
        </p:nvSpPr>
        <p:spPr/>
        <p:txBody>
          <a:bodyPr/>
          <a:lstStyle/>
          <a:p>
            <a:fld id="{7A98D17C-A7EE-D345-89E6-D3D1C299CC23}" type="slidenum">
              <a:rPr lang="en-US" smtClean="0"/>
              <a:pPr/>
              <a:t>13</a:t>
            </a:fld>
            <a:endParaRPr lang="en-US"/>
          </a:p>
        </p:txBody>
      </p:sp>
    </p:spTree>
    <p:extLst>
      <p:ext uri="{BB962C8B-B14F-4D97-AF65-F5344CB8AC3E}">
        <p14:creationId xmlns:p14="http://schemas.microsoft.com/office/powerpoint/2010/main" val="3466089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j-lt"/>
              </a:rPr>
              <a:t>In conclusion, choosing the right web page generation architecture depends on the specific needs of your website or application. If interactivity is a priority, CSR may be the best choice. If SEO is a priority, SSR or ISR may be the best choice. If speed and caching are a priority, SSG or ISR may be the best choice. Ultimately, it's important to consider the trade-offs of each approach and choose the one that best fits your specific needs.</a:t>
            </a:r>
          </a:p>
          <a:p>
            <a:endParaRPr lang="en-IN" sz="1200" b="0" i="0" dirty="0">
              <a:effectLst/>
              <a:latin typeface="+mj-lt"/>
            </a:endParaRPr>
          </a:p>
          <a:p>
            <a:r>
              <a:rPr lang="en-IN" sz="1200" b="0" i="0" dirty="0">
                <a:effectLst/>
                <a:latin typeface="+mj-lt"/>
              </a:rPr>
              <a:t>Make clear point if we can implement google map</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917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Futura Next Book" panose="020B0502020204020303" pitchFamily="34" charset="77"/>
              <a:ea typeface="+mn-ea"/>
              <a:cs typeface="+mn-cs"/>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15</a:t>
            </a:fld>
            <a:endParaRPr lang="en-US"/>
          </a:p>
        </p:txBody>
      </p:sp>
    </p:spTree>
    <p:extLst>
      <p:ext uri="{BB962C8B-B14F-4D97-AF65-F5344CB8AC3E}">
        <p14:creationId xmlns:p14="http://schemas.microsoft.com/office/powerpoint/2010/main" val="1784269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Data inconsistency with multiple pods. </a:t>
            </a:r>
          </a:p>
          <a:p>
            <a:r>
              <a:rPr lang="en-US" dirty="0"/>
              <a:t>2. Build Once, Deploy 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IN" b="0" i="0" dirty="0">
                <a:solidFill>
                  <a:srgbClr val="374151"/>
                </a:solidFill>
                <a:effectLst/>
                <a:latin typeface="+mj-lt"/>
              </a:rPr>
              <a:t>Sync Revalidat</a:t>
            </a:r>
            <a:r>
              <a:rPr lang="en-IN" dirty="0">
                <a:solidFill>
                  <a:srgbClr val="374151"/>
                </a:solidFill>
                <a:latin typeface="+mj-lt"/>
              </a:rPr>
              <a:t>e Time of Pages with Backend</a:t>
            </a:r>
            <a:r>
              <a:rPr lang="en-US" dirty="0"/>
              <a:t> – If backend service getting refreshed every day at same time and we want to regenerate pages and update their info at same time is a challenge with ISR. In ISR pages getting generated when user request for the page. So, revalidate time will be different for different pages.</a:t>
            </a:r>
          </a:p>
        </p:txBody>
      </p:sp>
      <p:sp>
        <p:nvSpPr>
          <p:cNvPr id="4" name="Slide Number Placeholder 3"/>
          <p:cNvSpPr>
            <a:spLocks noGrp="1"/>
          </p:cNvSpPr>
          <p:nvPr>
            <p:ph type="sldNum" sz="quarter" idx="5"/>
          </p:nvPr>
        </p:nvSpPr>
        <p:spPr/>
        <p:txBody>
          <a:bodyPr/>
          <a:lstStyle/>
          <a:p>
            <a:fld id="{7A98D17C-A7EE-D345-89E6-D3D1C299CC23}" type="slidenum">
              <a:rPr lang="en-US" smtClean="0"/>
              <a:pPr/>
              <a:t>16</a:t>
            </a:fld>
            <a:endParaRPr lang="en-US"/>
          </a:p>
        </p:txBody>
      </p:sp>
    </p:spTree>
    <p:extLst>
      <p:ext uri="{BB962C8B-B14F-4D97-AF65-F5344CB8AC3E}">
        <p14:creationId xmlns:p14="http://schemas.microsoft.com/office/powerpoint/2010/main" val="2921066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374151"/>
                </a:solidFill>
                <a:latin typeface="+mj-lt"/>
              </a:rPr>
              <a:t>Data consistency can pose a challenge with ISR due to the dynamic nature of data updates and the regeneration process.</a:t>
            </a:r>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17</a:t>
            </a:fld>
            <a:endParaRPr lang="en-US"/>
          </a:p>
        </p:txBody>
      </p:sp>
    </p:spTree>
    <p:extLst>
      <p:ext uri="{BB962C8B-B14F-4D97-AF65-F5344CB8AC3E}">
        <p14:creationId xmlns:p14="http://schemas.microsoft.com/office/powerpoint/2010/main" val="3689440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18</a:t>
            </a:fld>
            <a:endParaRPr lang="en-US"/>
          </a:p>
        </p:txBody>
      </p:sp>
    </p:spTree>
    <p:extLst>
      <p:ext uri="{BB962C8B-B14F-4D97-AF65-F5344CB8AC3E}">
        <p14:creationId xmlns:p14="http://schemas.microsoft.com/office/powerpoint/2010/main" val="3602998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374151"/>
                </a:solidFill>
                <a:latin typeface="+mj-lt"/>
              </a:rPr>
              <a:t>Data consistency can pose a challenge with ISR due to the dynamic nature of data updates and the regeneration process.</a:t>
            </a:r>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19</a:t>
            </a:fld>
            <a:endParaRPr lang="en-US"/>
          </a:p>
        </p:txBody>
      </p:sp>
    </p:spTree>
    <p:extLst>
      <p:ext uri="{BB962C8B-B14F-4D97-AF65-F5344CB8AC3E}">
        <p14:creationId xmlns:p14="http://schemas.microsoft.com/office/powerpoint/2010/main" val="4031895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20</a:t>
            </a:fld>
            <a:endParaRPr lang="en-US"/>
          </a:p>
        </p:txBody>
      </p:sp>
    </p:spTree>
    <p:extLst>
      <p:ext uri="{BB962C8B-B14F-4D97-AF65-F5344CB8AC3E}">
        <p14:creationId xmlns:p14="http://schemas.microsoft.com/office/powerpoint/2010/main" val="2910959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2800" b="0" i="0" dirty="0">
                <a:solidFill>
                  <a:srgbClr val="374151"/>
                </a:solidFill>
                <a:effectLst/>
                <a:latin typeface="Söhne"/>
              </a:rPr>
              <a:t>Are you interested in exploring the various page rendering techniques employed in modern web development? Would you like to gain insights into how different rendering strategies can affect website performance and user experience? If so, you've come to the right place! In today's tech session, we will delve into each rendering technique, providing real-world use cases to help you grasp when and how to utilize each approach.</a:t>
            </a:r>
          </a:p>
        </p:txBody>
      </p:sp>
      <p:sp>
        <p:nvSpPr>
          <p:cNvPr id="4" name="Slide Number Placeholder 3"/>
          <p:cNvSpPr>
            <a:spLocks noGrp="1"/>
          </p:cNvSpPr>
          <p:nvPr>
            <p:ph type="sldNum" sz="quarter" idx="5"/>
          </p:nvPr>
        </p:nvSpPr>
        <p:spPr/>
        <p:txBody>
          <a:bodyPr/>
          <a:lstStyle/>
          <a:p>
            <a:fld id="{B33DBE06-4D6C-B146-B5EA-77882F6AAF84}" type="slidenum">
              <a:rPr lang="en-US" smtClean="0"/>
              <a:t>2</a:t>
            </a:fld>
            <a:endParaRPr lang="en-US"/>
          </a:p>
        </p:txBody>
      </p:sp>
    </p:spTree>
    <p:extLst>
      <p:ext uri="{BB962C8B-B14F-4D97-AF65-F5344CB8AC3E}">
        <p14:creationId xmlns:p14="http://schemas.microsoft.com/office/powerpoint/2010/main" val="2520228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21</a:t>
            </a:fld>
            <a:endParaRPr lang="en-US"/>
          </a:p>
        </p:txBody>
      </p:sp>
    </p:spTree>
    <p:extLst>
      <p:ext uri="{BB962C8B-B14F-4D97-AF65-F5344CB8AC3E}">
        <p14:creationId xmlns:p14="http://schemas.microsoft.com/office/powerpoint/2010/main" val="1267885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22</a:t>
            </a:fld>
            <a:endParaRPr lang="en-US"/>
          </a:p>
        </p:txBody>
      </p:sp>
    </p:spTree>
    <p:extLst>
      <p:ext uri="{BB962C8B-B14F-4D97-AF65-F5344CB8AC3E}">
        <p14:creationId xmlns:p14="http://schemas.microsoft.com/office/powerpoint/2010/main" val="496922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23</a:t>
            </a:fld>
            <a:endParaRPr lang="en-US"/>
          </a:p>
        </p:txBody>
      </p:sp>
    </p:spTree>
    <p:extLst>
      <p:ext uri="{BB962C8B-B14F-4D97-AF65-F5344CB8AC3E}">
        <p14:creationId xmlns:p14="http://schemas.microsoft.com/office/powerpoint/2010/main" val="3057210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374151"/>
                </a:solidFill>
                <a:effectLst/>
                <a:latin typeface="Söhne"/>
              </a:rPr>
              <a:t>Configuring a CI/CD pipeline poses a challenge when working with ISR. The best practice is to build the application once and deploy it everywhere. However, with ISR, there is a need to generate pages during the build process and obtain data specific to different environments. As a result, it becomes necessary to have separate build steps for each environment, introducing complexity to the CI/CD pipeline setup.</a:t>
            </a:r>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24</a:t>
            </a:fld>
            <a:endParaRPr lang="en-US"/>
          </a:p>
        </p:txBody>
      </p:sp>
    </p:spTree>
    <p:extLst>
      <p:ext uri="{BB962C8B-B14F-4D97-AF65-F5344CB8AC3E}">
        <p14:creationId xmlns:p14="http://schemas.microsoft.com/office/powerpoint/2010/main" val="2392601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25</a:t>
            </a:fld>
            <a:endParaRPr lang="en-US"/>
          </a:p>
        </p:txBody>
      </p:sp>
    </p:spTree>
    <p:extLst>
      <p:ext uri="{BB962C8B-B14F-4D97-AF65-F5344CB8AC3E}">
        <p14:creationId xmlns:p14="http://schemas.microsoft.com/office/powerpoint/2010/main" val="2930128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31</a:t>
            </a:fld>
            <a:endParaRPr lang="en-US"/>
          </a:p>
        </p:txBody>
      </p:sp>
    </p:spTree>
    <p:extLst>
      <p:ext uri="{BB962C8B-B14F-4D97-AF65-F5344CB8AC3E}">
        <p14:creationId xmlns:p14="http://schemas.microsoft.com/office/powerpoint/2010/main" val="1149552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569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r>
              <a:rPr lang="en-GB" dirty="0"/>
              <a:t>. Different way to achieve SSR apart of </a:t>
            </a:r>
            <a:r>
              <a:rPr lang="en-GB" dirty="0" err="1"/>
              <a:t>NextJS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64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933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276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IN" b="0" i="0" dirty="0">
                <a:solidFill>
                  <a:srgbClr val="343541"/>
                </a:solidFill>
                <a:effectLst/>
                <a:latin typeface="Söhne"/>
              </a:rPr>
              <a:t>In the next 45 minutes, we will delve into the following agenda items for today's tech discussion, reserving the final portion for Q&amp;A.</a:t>
            </a:r>
            <a:endParaRPr lang="en-IN"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088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05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latin typeface="Futura Next Book" panose="020B0502020204020303" pitchFamily="34" charset="77"/>
                <a:ea typeface="+mn-ea"/>
                <a:cs typeface="+mn-cs"/>
              </a:rPr>
              <a:t>Let’s Exploring Various Page Rendering Techniques</a:t>
            </a:r>
            <a:endParaRPr lang="en-US" sz="1200" b="0" i="0" kern="1200" dirty="0">
              <a:solidFill>
                <a:schemeClr val="tx1"/>
              </a:solidFill>
              <a:latin typeface="Futura Next Book" panose="020B0502020204020303" pitchFamily="34" charset="77"/>
              <a:ea typeface="+mn-ea"/>
              <a:cs typeface="+mn-cs"/>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a:p>
        </p:txBody>
      </p:sp>
    </p:spTree>
    <p:extLst>
      <p:ext uri="{BB962C8B-B14F-4D97-AF65-F5344CB8AC3E}">
        <p14:creationId xmlns:p14="http://schemas.microsoft.com/office/powerpoint/2010/main" val="2792441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CSR – Let’s see Client-Side Rendering the most popular </a:t>
            </a:r>
            <a:r>
              <a:rPr lang="en-IN" b="0" i="0" dirty="0">
                <a:solidFill>
                  <a:srgbClr val="374151"/>
                </a:solidFill>
                <a:effectLst/>
                <a:latin typeface="Söhne"/>
              </a:rPr>
              <a:t>web page generation architecture where the browser renders the page content by executing JavaScript code. The server sends an empty HTML page, and the JavaScript code runs on the client-side to fetch data from the server and dynamically generate the page. CSR is popular for its interactivity, as it allows developers to create highly responsive web applications. However, it can impact SEO, as search engines have difficulty indexing dynamically generated content.</a:t>
            </a:r>
            <a:br>
              <a:rPr lang="en-IN" b="0" i="0" dirty="0">
                <a:solidFill>
                  <a:srgbClr val="374151"/>
                </a:solidFill>
                <a:effectLst/>
                <a:latin typeface="Söhne"/>
              </a:rPr>
            </a:br>
            <a:br>
              <a:rPr lang="en-IN" b="0" i="0" dirty="0">
                <a:solidFill>
                  <a:srgbClr val="374151"/>
                </a:solidFill>
                <a:effectLst/>
                <a:latin typeface="Söhne"/>
              </a:rPr>
            </a:br>
            <a:r>
              <a:rPr lang="en-IN" b="0" i="0" dirty="0">
                <a:solidFill>
                  <a:srgbClr val="374151"/>
                </a:solidFill>
                <a:effectLst/>
                <a:latin typeface="Söhne"/>
              </a:rPr>
              <a:t>If SEO is a significant aspect of your application, let's explore other options available, such as Server-side Rendering (SSR).</a:t>
            </a:r>
          </a:p>
          <a:p>
            <a:pPr algn="l"/>
            <a:endParaRPr lang="en-IN" b="0" i="0" dirty="0">
              <a:solidFill>
                <a:srgbClr val="374151"/>
              </a:solidFill>
              <a:effectLst/>
              <a:latin typeface="Söhne"/>
            </a:endParaRPr>
          </a:p>
          <a:p>
            <a:pPr algn="l"/>
            <a:r>
              <a:rPr lang="en-IN" b="0" i="0" dirty="0">
                <a:solidFill>
                  <a:srgbClr val="374151"/>
                </a:solidFill>
                <a:effectLst/>
                <a:latin typeface="Söhne"/>
              </a:rPr>
              <a:t>SSR is an architecture for generating pages where the server creates the HTML for the page and sends it to the browser. In contrast to Client-side Rendering (CSR), the browser receives a fully formed HTML page containing the page content, with JavaScript being utilized solely for enhancing interactivity. This characteristic of SSR is advantageous for SEO since search engines can easily index the page content. However, SSR may have slower loading times compared to CSR because the server needs to generate the page for each request. This can be improved by implementing effective caching strategies. Consequently, the </a:t>
            </a:r>
            <a:r>
              <a:rPr lang="en-IN" b="1" i="0" dirty="0">
                <a:solidFill>
                  <a:srgbClr val="374151"/>
                </a:solidFill>
                <a:effectLst/>
                <a:latin typeface="Söhne"/>
              </a:rPr>
              <a:t>Time to First Byte</a:t>
            </a:r>
            <a:r>
              <a:rPr lang="en-IN" b="0" i="0" dirty="0">
                <a:solidFill>
                  <a:srgbClr val="374151"/>
                </a:solidFill>
                <a:effectLst/>
                <a:latin typeface="Söhne"/>
              </a:rPr>
              <a:t> metric will be higher than on a statically generated page.</a:t>
            </a:r>
          </a:p>
          <a:p>
            <a:pPr algn="l"/>
            <a:endParaRPr lang="en-IN" b="0" i="0" dirty="0">
              <a:solidFill>
                <a:srgbClr val="374151"/>
              </a:solidFill>
              <a:effectLst/>
              <a:latin typeface="Söhne"/>
            </a:endParaRPr>
          </a:p>
          <a:p>
            <a:pPr algn="l"/>
            <a:r>
              <a:rPr lang="en-IN" b="0" i="0" dirty="0">
                <a:solidFill>
                  <a:srgbClr val="374151"/>
                </a:solidFill>
                <a:effectLst/>
                <a:latin typeface="Söhne"/>
              </a:rPr>
              <a:t>Wait, can we not generate static page using SSR. Yes we can but it happens on each user requests. </a:t>
            </a:r>
          </a:p>
          <a:p>
            <a:pPr algn="l"/>
            <a:endParaRPr lang="en-IN" b="0" i="0" dirty="0">
              <a:solidFill>
                <a:srgbClr val="374151"/>
              </a:solidFill>
              <a:effectLst/>
              <a:latin typeface="Söhne"/>
            </a:endParaRPr>
          </a:p>
          <a:p>
            <a:pPr algn="l"/>
            <a:r>
              <a:rPr lang="en-IN" b="0" i="0" dirty="0">
                <a:solidFill>
                  <a:srgbClr val="374151"/>
                </a:solidFill>
                <a:effectLst/>
                <a:latin typeface="Söhne"/>
              </a:rPr>
              <a:t>Now, what if we could generate pages well in advance, even before the user makes a request? This brings us to another level in the realm of page rendering strategies.</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SSG – </a:t>
            </a:r>
            <a:r>
              <a:rPr lang="en-IN" sz="1200" b="0" i="0" dirty="0">
                <a:solidFill>
                  <a:srgbClr val="374151"/>
                </a:solidFill>
                <a:effectLst/>
              </a:rPr>
              <a:t>Static Site Generation is a web page generation architecture where the server generates the HTML for the page at build time and sends it to the browser. </a:t>
            </a:r>
            <a:r>
              <a:rPr lang="en-IN" b="0" i="0" dirty="0">
                <a:solidFill>
                  <a:srgbClr val="374151"/>
                </a:solidFill>
                <a:effectLst/>
                <a:latin typeface="Söhne"/>
              </a:rPr>
              <a:t>SSG </a:t>
            </a:r>
            <a:r>
              <a:rPr lang="en-IN" b="1" i="0" dirty="0">
                <a:solidFill>
                  <a:srgbClr val="374151"/>
                </a:solidFill>
                <a:effectLst/>
                <a:latin typeface="Söhne"/>
              </a:rPr>
              <a:t>outperforms</a:t>
            </a:r>
            <a:r>
              <a:rPr lang="en-IN" b="0" i="0" dirty="0">
                <a:solidFill>
                  <a:srgbClr val="374151"/>
                </a:solidFill>
                <a:effectLst/>
                <a:latin typeface="Söhne"/>
              </a:rPr>
              <a:t> SSR in terms of speed because the server only generates the page once during the build process, and the resulting HTML is cached and served for every request. SSG is ideal for sites with static content that does not require frequent updates. </a:t>
            </a:r>
            <a:r>
              <a:rPr lang="en-IN" b="0" i="0" dirty="0">
                <a:solidFill>
                  <a:srgbClr val="333333"/>
                </a:solidFill>
                <a:effectLst/>
                <a:latin typeface="Elena"/>
              </a:rPr>
              <a:t>Static content is fast, resilient to downtime, and immediately indexed by crawlers.</a:t>
            </a: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However, SSG can have limitations when it comes to creating highly dynamic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For better understanding, let’s see one of the use cases. </a:t>
            </a:r>
            <a:endParaRPr lang="en-IN" b="0" i="0" dirty="0">
              <a:solidFill>
                <a:srgbClr val="333333"/>
              </a:solidFill>
              <a:effectLst/>
              <a:latin typeface="Elen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a:p>
        </p:txBody>
      </p:sp>
    </p:spTree>
    <p:extLst>
      <p:ext uri="{BB962C8B-B14F-4D97-AF65-F5344CB8AC3E}">
        <p14:creationId xmlns:p14="http://schemas.microsoft.com/office/powerpoint/2010/main" val="3171812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CSR – Let’s see Client-Side Rendering the most popular </a:t>
            </a:r>
            <a:r>
              <a:rPr lang="en-IN" b="0" i="0" dirty="0">
                <a:solidFill>
                  <a:srgbClr val="374151"/>
                </a:solidFill>
                <a:effectLst/>
                <a:latin typeface="Söhne"/>
              </a:rPr>
              <a:t>web page generation architecture where the browser renders the page content by executing JavaScript code. The server sends an empty HTML page, and the JavaScript code runs on the client-side to fetch data from the server and dynamically generate the page. CSR is popular for its interactivity, as it allows developers to create highly responsive web applications. However, it can impact SEO, as search engines have difficulty indexing dynamically generated content.</a:t>
            </a:r>
            <a:br>
              <a:rPr lang="en-IN" b="0" i="0" dirty="0">
                <a:solidFill>
                  <a:srgbClr val="374151"/>
                </a:solidFill>
                <a:effectLst/>
                <a:latin typeface="Söhne"/>
              </a:rPr>
            </a:br>
            <a:br>
              <a:rPr lang="en-IN" b="0" i="0" dirty="0">
                <a:solidFill>
                  <a:srgbClr val="374151"/>
                </a:solidFill>
                <a:effectLst/>
                <a:latin typeface="Söhne"/>
              </a:rPr>
            </a:br>
            <a:r>
              <a:rPr lang="en-IN" b="0" i="0" dirty="0">
                <a:solidFill>
                  <a:srgbClr val="374151"/>
                </a:solidFill>
                <a:effectLst/>
                <a:latin typeface="Söhne"/>
              </a:rPr>
              <a:t>If SEO is a significant aspect of your application, let's explore other options available, such as Server-side Rendering (SSR).</a:t>
            </a:r>
          </a:p>
          <a:p>
            <a:pPr algn="l"/>
            <a:endParaRPr lang="en-IN" b="0" i="0" dirty="0">
              <a:solidFill>
                <a:srgbClr val="374151"/>
              </a:solidFill>
              <a:effectLst/>
              <a:latin typeface="Söhne"/>
            </a:endParaRPr>
          </a:p>
          <a:p>
            <a:pPr algn="l"/>
            <a:r>
              <a:rPr lang="en-IN" b="0" i="0" dirty="0">
                <a:solidFill>
                  <a:srgbClr val="374151"/>
                </a:solidFill>
                <a:effectLst/>
                <a:latin typeface="Söhne"/>
              </a:rPr>
              <a:t>SSR is an architecture for generating pages where the server creates the HTML for the page and sends it to the browser. In contrast to Client-side Rendering (CSR), the browser receives a fully formed HTML page containing the page content, with JavaScript being utilized solely for enhancing interactivity. This characteristic of SSR is advantageous for SEO since search engines can easily index the page content. However, SSR may have slower loading times compared to CSR because the server needs to generate the page for each request. This can be improved by implementing effective caching strategies. Consequently, the </a:t>
            </a:r>
            <a:r>
              <a:rPr lang="en-IN" b="1" i="0" dirty="0">
                <a:solidFill>
                  <a:srgbClr val="374151"/>
                </a:solidFill>
                <a:effectLst/>
                <a:latin typeface="Söhne"/>
              </a:rPr>
              <a:t>Time to First Byte</a:t>
            </a:r>
            <a:r>
              <a:rPr lang="en-IN" b="0" i="0" dirty="0">
                <a:solidFill>
                  <a:srgbClr val="374151"/>
                </a:solidFill>
                <a:effectLst/>
                <a:latin typeface="Söhne"/>
              </a:rPr>
              <a:t> metric will be higher than on a statically generated page.</a:t>
            </a:r>
          </a:p>
          <a:p>
            <a:pPr algn="l"/>
            <a:endParaRPr lang="en-IN" b="0" i="0" dirty="0">
              <a:solidFill>
                <a:srgbClr val="374151"/>
              </a:solidFill>
              <a:effectLst/>
              <a:latin typeface="Söhne"/>
            </a:endParaRPr>
          </a:p>
          <a:p>
            <a:pPr algn="l"/>
            <a:r>
              <a:rPr lang="en-IN" b="0" i="0" dirty="0">
                <a:solidFill>
                  <a:srgbClr val="374151"/>
                </a:solidFill>
                <a:effectLst/>
                <a:latin typeface="Söhne"/>
              </a:rPr>
              <a:t>Wait, can we not generate static page using SSR. Yes we can but it happens on each user requests. </a:t>
            </a:r>
          </a:p>
          <a:p>
            <a:pPr algn="l"/>
            <a:endParaRPr lang="en-IN" b="0" i="0" dirty="0">
              <a:solidFill>
                <a:srgbClr val="374151"/>
              </a:solidFill>
              <a:effectLst/>
              <a:latin typeface="Söhne"/>
            </a:endParaRPr>
          </a:p>
          <a:p>
            <a:pPr algn="l"/>
            <a:r>
              <a:rPr lang="en-IN" b="0" i="0" dirty="0">
                <a:solidFill>
                  <a:srgbClr val="374151"/>
                </a:solidFill>
                <a:effectLst/>
                <a:latin typeface="Söhne"/>
              </a:rPr>
              <a:t>Now, what if we could generate pages well in advance, even before the user makes a request? This brings us to another level in the realm of page rendering strategies.</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SSG – </a:t>
            </a:r>
            <a:r>
              <a:rPr lang="en-IN" sz="1200" b="0" i="0" dirty="0">
                <a:solidFill>
                  <a:srgbClr val="374151"/>
                </a:solidFill>
                <a:effectLst/>
              </a:rPr>
              <a:t>Static Site Generation is a web page generation architecture where the server generates the HTML for the page at build time and sends it to the browser. </a:t>
            </a:r>
            <a:r>
              <a:rPr lang="en-IN" b="0" i="0" dirty="0">
                <a:solidFill>
                  <a:srgbClr val="374151"/>
                </a:solidFill>
                <a:effectLst/>
                <a:latin typeface="Söhne"/>
              </a:rPr>
              <a:t>SSG </a:t>
            </a:r>
            <a:r>
              <a:rPr lang="en-IN" b="1" i="0" dirty="0">
                <a:solidFill>
                  <a:srgbClr val="374151"/>
                </a:solidFill>
                <a:effectLst/>
                <a:latin typeface="Söhne"/>
              </a:rPr>
              <a:t>outperforms</a:t>
            </a:r>
            <a:r>
              <a:rPr lang="en-IN" b="0" i="0" dirty="0">
                <a:solidFill>
                  <a:srgbClr val="374151"/>
                </a:solidFill>
                <a:effectLst/>
                <a:latin typeface="Söhne"/>
              </a:rPr>
              <a:t> SSR in terms of speed because the server only generates the page once during the build process, and the resulting HTML is cached and served for every request. SSG is ideal for sites with static content that does not require frequent updates. </a:t>
            </a:r>
            <a:r>
              <a:rPr lang="en-IN" b="0" i="0" dirty="0">
                <a:solidFill>
                  <a:srgbClr val="333333"/>
                </a:solidFill>
                <a:effectLst/>
                <a:latin typeface="Elena"/>
              </a:rPr>
              <a:t>Static content is fast, resilient to downtime, and immediately indexed by crawlers.</a:t>
            </a: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However, SSG can have limitations when it comes to creating dynamic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let’s see one of the use case for better understanding and how we can leverage these rendering techniques.</a:t>
            </a:r>
            <a:endParaRPr lang="en-IN" b="0" i="0" dirty="0">
              <a:solidFill>
                <a:srgbClr val="333333"/>
              </a:solidFill>
              <a:effectLst/>
              <a:latin typeface="Elen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6</a:t>
            </a:fld>
            <a:endParaRPr lang="en-US"/>
          </a:p>
        </p:txBody>
      </p:sp>
    </p:spTree>
    <p:extLst>
      <p:ext uri="{BB962C8B-B14F-4D97-AF65-F5344CB8AC3E}">
        <p14:creationId xmlns:p14="http://schemas.microsoft.com/office/powerpoint/2010/main" val="1508794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7</a:t>
            </a:fld>
            <a:endParaRPr lang="en-US"/>
          </a:p>
        </p:txBody>
      </p:sp>
    </p:spTree>
    <p:extLst>
      <p:ext uri="{BB962C8B-B14F-4D97-AF65-F5344CB8AC3E}">
        <p14:creationId xmlns:p14="http://schemas.microsoft.com/office/powerpoint/2010/main" val="4232317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briefly about the use case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j-lt"/>
              </a:rPr>
              <a:t>Ok let see all generation strategies together with these use cases. As we can see here, using CSR, SSR and SSG we can develop application but we not able to achieving the best for application. However, we can achieve but need extra development efforts or we have to live with some of trade-offs. </a:t>
            </a:r>
          </a:p>
          <a:p>
            <a:endParaRPr lang="en-IN" sz="1200" b="0" i="0" dirty="0">
              <a:effectLst/>
              <a:latin typeface="+mj-lt"/>
            </a:endParaRPr>
          </a:p>
          <a:p>
            <a:r>
              <a:rPr lang="en-GB" dirty="0"/>
              <a:t>But what is the solution? Do we have any way by which we can leverage the benefit of SSR and SSG?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272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4381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542150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5" name="Graphic 4">
            <a:extLst>
              <a:ext uri="{FF2B5EF4-FFF2-40B4-BE49-F238E27FC236}">
                <a16:creationId xmlns:a16="http://schemas.microsoft.com/office/drawing/2014/main" id="{345F7473-12BA-3E49-9F51-BFBDBD580C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3370663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481951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68135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101963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58085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661652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56070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416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866460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502456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953581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861559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394093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769955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6365987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015219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912059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851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63607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688297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881828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03689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06768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527206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008230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56065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9270787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964765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141547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300029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206727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84164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Next-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pic>
        <p:nvPicPr>
          <p:cNvPr id="6" name="Graphic 5">
            <a:extLst>
              <a:ext uri="{FF2B5EF4-FFF2-40B4-BE49-F238E27FC236}">
                <a16:creationId xmlns:a16="http://schemas.microsoft.com/office/drawing/2014/main" id="{6AC4A127-D8A0-3141-A7FB-6E2F8A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4013203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936635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479967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82866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609477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3" name="Picture 17">
            <a:extLst>
              <a:ext uri="{FF2B5EF4-FFF2-40B4-BE49-F238E27FC236}">
                <a16:creationId xmlns:a16="http://schemas.microsoft.com/office/drawing/2014/main" id="{9349900A-F037-DD4E-83BD-390D24FFF5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0819122" y="243470"/>
            <a:ext cx="1123785" cy="611058"/>
          </a:xfrm>
          <a:prstGeom prst="rect">
            <a:avLst/>
          </a:prstGeom>
        </p:spPr>
      </p:pic>
    </p:spTree>
    <p:extLst>
      <p:ext uri="{BB962C8B-B14F-4D97-AF65-F5344CB8AC3E}">
        <p14:creationId xmlns:p14="http://schemas.microsoft.com/office/powerpoint/2010/main" val="3927652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77373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Next-Medium" panose="020B0602020204020303" pitchFamily="34" charset="77"/>
              </a:rPr>
              <a:t>copyright </a:t>
            </a:r>
            <a:r>
              <a:rPr lang="en-US" sz="700" b="0" i="0" spc="20" baseline="0" err="1">
                <a:latin typeface="FuturaNext-Medium" panose="020B0602020204020303" pitchFamily="34" charset="77"/>
              </a:rPr>
              <a:t>publicis</a:t>
            </a:r>
            <a:r>
              <a:rPr lang="en-US" sz="700" b="0" i="0" spc="20" baseline="0">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8717703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4690897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77038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806157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096038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6.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7.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 id="2147483731" r:id="rId4"/>
    <p:sldLayoutId id="214748373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 id="2147483735" r:id="rId11"/>
    <p:sldLayoutId id="2147483739"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 id="2147483733"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49.xml"/><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sv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image" Target="../media/image13.png"/><Relationship Id="rId7" Type="http://schemas.openxmlformats.org/officeDocument/2006/relationships/image" Target="../media/image43.svg"/><Relationship Id="rId12" Type="http://schemas.openxmlformats.org/officeDocument/2006/relationships/image" Target="../media/image18.png"/><Relationship Id="rId17" Type="http://schemas.openxmlformats.org/officeDocument/2006/relationships/image" Target="../media/image41.svg"/><Relationship Id="rId2" Type="http://schemas.openxmlformats.org/officeDocument/2006/relationships/notesSlide" Target="../notesSlides/notesSlide11.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15.svg"/><Relationship Id="rId5" Type="http://schemas.openxmlformats.org/officeDocument/2006/relationships/image" Target="../media/image10.png"/><Relationship Id="rId15" Type="http://schemas.openxmlformats.org/officeDocument/2006/relationships/image" Target="../media/image45.svg"/><Relationship Id="rId10" Type="http://schemas.openxmlformats.org/officeDocument/2006/relationships/image" Target="../media/image14.png"/><Relationship Id="rId19" Type="http://schemas.openxmlformats.org/officeDocument/2006/relationships/image" Target="../media/image47.svg"/><Relationship Id="rId4" Type="http://schemas.openxmlformats.org/officeDocument/2006/relationships/image" Target="../media/image12.png"/><Relationship Id="rId9" Type="http://schemas.openxmlformats.org/officeDocument/2006/relationships/image" Target="../media/image37.sv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3.png"/><Relationship Id="rId7" Type="http://schemas.openxmlformats.org/officeDocument/2006/relationships/image" Target="../media/image49.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12.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1.sv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34.png"/><Relationship Id="rId12" Type="http://schemas.microsoft.com/office/2007/relationships/hdphoto" Target="../media/hdphoto6.wdp"/><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microsoft.com/office/2007/relationships/hdphoto" Target="../media/hdphoto1.wdp"/><Relationship Id="rId11" Type="http://schemas.microsoft.com/office/2007/relationships/hdphoto" Target="../media/hdphoto5.wdp"/><Relationship Id="rId5" Type="http://schemas.openxmlformats.org/officeDocument/2006/relationships/image" Target="../media/image33.png"/><Relationship Id="rId10"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5.sv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5.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5.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5.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11.emf"/><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4.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9.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0.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3.svg"/><Relationship Id="rId4" Type="http://schemas.openxmlformats.org/officeDocument/2006/relationships/image" Target="../media/image10.png"/><Relationship Id="rId9" Type="http://schemas.openxmlformats.org/officeDocument/2006/relationships/image" Target="../media/image42.png"/><Relationship Id="rId14"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3.svg"/><Relationship Id="rId2" Type="http://schemas.openxmlformats.org/officeDocument/2006/relationships/notesSlide" Target="../notesSlides/notesSlide20.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2.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21.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0.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3.sv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22.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0.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3.sv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61.svg"/><Relationship Id="rId4" Type="http://schemas.openxmlformats.org/officeDocument/2006/relationships/image" Target="../media/image10.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9.xml"/><Relationship Id="rId6" Type="http://schemas.openxmlformats.org/officeDocument/2006/relationships/image" Target="../media/image69.png"/><Relationship Id="rId5" Type="http://schemas.openxmlformats.org/officeDocument/2006/relationships/image" Target="../media/image10.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70.png"/><Relationship Id="rId5" Type="http://schemas.openxmlformats.org/officeDocument/2006/relationships/image" Target="../media/image10.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hyperlink" Target="https://nextjs.org/docs/routing/dynamic-routes" TargetMode="External"/><Relationship Id="rId3" Type="http://schemas.openxmlformats.org/officeDocument/2006/relationships/image" Target="../media/image13.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71.png"/><Relationship Id="rId5" Type="http://schemas.openxmlformats.org/officeDocument/2006/relationships/image" Target="../media/image10.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49.xml"/><Relationship Id="rId6" Type="http://schemas.openxmlformats.org/officeDocument/2006/relationships/image" Target="../media/image73.png"/><Relationship Id="rId5" Type="http://schemas.openxmlformats.org/officeDocument/2006/relationships/image" Target="../media/image10.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49.xml"/><Relationship Id="rId6" Type="http://schemas.openxmlformats.org/officeDocument/2006/relationships/image" Target="../media/image75.png"/><Relationship Id="rId5" Type="http://schemas.openxmlformats.org/officeDocument/2006/relationships/image" Target="../media/image10.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3.png"/><Relationship Id="rId21" Type="http://schemas.openxmlformats.org/officeDocument/2006/relationships/image" Target="../media/image29.sv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7.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5.sv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34.png"/><Relationship Id="rId12" Type="http://schemas.microsoft.com/office/2007/relationships/hdphoto" Target="../media/hdphoto6.wdp"/><Relationship Id="rId2" Type="http://schemas.openxmlformats.org/officeDocument/2006/relationships/notesSlide" Target="../notesSlides/notesSlide9.xml"/><Relationship Id="rId1" Type="http://schemas.openxmlformats.org/officeDocument/2006/relationships/slideLayout" Target="../slideLayouts/slideLayout49.xml"/><Relationship Id="rId6" Type="http://schemas.microsoft.com/office/2007/relationships/hdphoto" Target="../media/hdphoto1.wdp"/><Relationship Id="rId11" Type="http://schemas.microsoft.com/office/2007/relationships/hdphoto" Target="../media/hdphoto5.wdp"/><Relationship Id="rId5" Type="http://schemas.openxmlformats.org/officeDocument/2006/relationships/image" Target="../media/image33.png"/><Relationship Id="rId10"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A560A-A537-04FB-6B8B-592E7F5A1B37}"/>
              </a:ext>
            </a:extLst>
          </p:cNvPr>
          <p:cNvSpPr>
            <a:spLocks noGrp="1"/>
          </p:cNvSpPr>
          <p:nvPr>
            <p:ph type="sldNum" sz="quarter" idx="4"/>
          </p:nvPr>
        </p:nvSpPr>
        <p:spPr/>
        <p:txBody>
          <a:bodyPr/>
          <a:lstStyle/>
          <a:p>
            <a:fld id="{58B792A5-9BAE-6942-BFE1-9FCDB51EA51E}" type="slidenum">
              <a:rPr lang="en-US" smtClean="0"/>
              <a:pPr/>
              <a:t>1</a:t>
            </a:fld>
            <a:endParaRPr lang="en-US"/>
          </a:p>
        </p:txBody>
      </p:sp>
    </p:spTree>
    <p:extLst>
      <p:ext uri="{BB962C8B-B14F-4D97-AF65-F5344CB8AC3E}">
        <p14:creationId xmlns:p14="http://schemas.microsoft.com/office/powerpoint/2010/main" val="41821111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2">
            <a:extLst>
              <a:ext uri="{FF2B5EF4-FFF2-40B4-BE49-F238E27FC236}">
                <a16:creationId xmlns:a16="http://schemas.microsoft.com/office/drawing/2014/main" id="{101B2489-8304-E1EF-0A8B-ADD5783A190B}"/>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a:solidFill>
                  <a:srgbClr val="FFFFFF"/>
                </a:solidFill>
                <a:latin typeface="+mn-lt"/>
              </a:rPr>
              <a:pPr>
                <a:spcAft>
                  <a:spcPts val="600"/>
                </a:spcAft>
              </a:pPr>
              <a:t>10</a:t>
            </a:fld>
            <a:endParaRPr lang="en-US" sz="1200">
              <a:solidFill>
                <a:srgbClr val="FFFFFF"/>
              </a:solidFill>
              <a:latin typeface="+mn-lt"/>
            </a:endParaRPr>
          </a:p>
        </p:txBody>
      </p:sp>
      <p:pic>
        <p:nvPicPr>
          <p:cNvPr id="10" name="Picture 9">
            <a:extLst>
              <a:ext uri="{FF2B5EF4-FFF2-40B4-BE49-F238E27FC236}">
                <a16:creationId xmlns:a16="http://schemas.microsoft.com/office/drawing/2014/main" id="{8566D630-7A79-13E2-F7BB-4A8D69A24F81}"/>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11" name="Picture 10" descr="Logo, company name&#10;&#10;Description automatically generated">
            <a:extLst>
              <a:ext uri="{FF2B5EF4-FFF2-40B4-BE49-F238E27FC236}">
                <a16:creationId xmlns:a16="http://schemas.microsoft.com/office/drawing/2014/main" id="{613645A3-95E5-A5F8-2FFD-4002F4D111E1}"/>
              </a:ext>
            </a:extLst>
          </p:cNvPr>
          <p:cNvPicPr>
            <a:picLocks noChangeAspect="1"/>
          </p:cNvPicPr>
          <p:nvPr/>
        </p:nvPicPr>
        <p:blipFill>
          <a:blip r:embed="rId3"/>
          <a:stretch>
            <a:fillRect/>
          </a:stretch>
        </p:blipFill>
        <p:spPr>
          <a:xfrm>
            <a:off x="10502901" y="163509"/>
            <a:ext cx="663329" cy="360409"/>
          </a:xfrm>
          <a:prstGeom prst="rect">
            <a:avLst/>
          </a:prstGeom>
        </p:spPr>
      </p:pic>
      <p:pic>
        <p:nvPicPr>
          <p:cNvPr id="16" name="Picture 15" descr="Person wearing yellow">
            <a:extLst>
              <a:ext uri="{FF2B5EF4-FFF2-40B4-BE49-F238E27FC236}">
                <a16:creationId xmlns:a16="http://schemas.microsoft.com/office/drawing/2014/main" id="{47274649-3EF7-76E9-39AE-4F043B853BC7}"/>
              </a:ext>
            </a:extLst>
          </p:cNvPr>
          <p:cNvPicPr>
            <a:picLocks noChangeAspect="1"/>
          </p:cNvPicPr>
          <p:nvPr/>
        </p:nvPicPr>
        <p:blipFill rotWithShape="1">
          <a:blip r:embed="rId4"/>
          <a:srcRect b="15804"/>
          <a:stretch/>
        </p:blipFill>
        <p:spPr>
          <a:xfrm>
            <a:off x="-1" y="-1"/>
            <a:ext cx="12217885" cy="6858001"/>
          </a:xfrm>
          <a:prstGeom prst="rect">
            <a:avLst/>
          </a:prstGeom>
        </p:spPr>
      </p:pic>
      <p:sp>
        <p:nvSpPr>
          <p:cNvPr id="17" name="TextBox 16">
            <a:extLst>
              <a:ext uri="{FF2B5EF4-FFF2-40B4-BE49-F238E27FC236}">
                <a16:creationId xmlns:a16="http://schemas.microsoft.com/office/drawing/2014/main" id="{D13901A4-46CE-EB80-8A49-86F0A190EB4A}"/>
              </a:ext>
            </a:extLst>
          </p:cNvPr>
          <p:cNvSpPr txBox="1"/>
          <p:nvPr/>
        </p:nvSpPr>
        <p:spPr>
          <a:xfrm>
            <a:off x="6108941" y="2916914"/>
            <a:ext cx="5257080" cy="461665"/>
          </a:xfrm>
          <a:prstGeom prst="rect">
            <a:avLst/>
          </a:prstGeom>
          <a:noFill/>
        </p:spPr>
        <p:txBody>
          <a:bodyPr wrap="none" rtlCol="0">
            <a:spAutoFit/>
          </a:bodyPr>
          <a:lstStyle/>
          <a:p>
            <a:r>
              <a:rPr lang="en-US" sz="2400" dirty="0">
                <a:solidFill>
                  <a:schemeClr val="tx1">
                    <a:lumMod val="85000"/>
                    <a:lumOff val="15000"/>
                  </a:schemeClr>
                </a:solidFill>
              </a:rPr>
              <a:t>DO WE HAVE BETTER APPROACH</a:t>
            </a:r>
            <a:r>
              <a:rPr lang="en-US" sz="2400" b="1"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610251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12F4EF-20D2-809F-304A-1C2C52B7A905}"/>
              </a:ext>
            </a:extLst>
          </p:cNvPr>
          <p:cNvSpPr>
            <a:spLocks noGrp="1"/>
          </p:cNvSpPr>
          <p:nvPr>
            <p:ph type="title"/>
          </p:nvPr>
        </p:nvSpPr>
        <p:spPr>
          <a:xfrm>
            <a:off x="452175" y="443891"/>
            <a:ext cx="5458838" cy="670038"/>
          </a:xfrm>
        </p:spPr>
        <p:txBody>
          <a:bodyPr vert="horz" lIns="91440" tIns="45720" rIns="91440" bIns="45720" rtlCol="0" anchor="ctr">
            <a:normAutofit/>
          </a:bodyPr>
          <a:lstStyle/>
          <a:p>
            <a:pPr>
              <a:lnSpc>
                <a:spcPct val="90000"/>
              </a:lnSpc>
            </a:pPr>
            <a:r>
              <a:rPr lang="en-US" dirty="0">
                <a:latin typeface="+mj-lt"/>
              </a:rPr>
              <a:t>Incremental Static </a:t>
            </a:r>
            <a:r>
              <a:rPr lang="en-US" kern="1200" dirty="0">
                <a:solidFill>
                  <a:schemeClr val="tx1"/>
                </a:solidFill>
                <a:latin typeface="+mj-lt"/>
                <a:ea typeface="+mj-ea"/>
                <a:cs typeface="+mj-cs"/>
              </a:rPr>
              <a:t> Regeneration - ISR</a:t>
            </a:r>
          </a:p>
        </p:txBody>
      </p:sp>
      <p:sp>
        <p:nvSpPr>
          <p:cNvPr id="35"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9" name="Picture 58">
            <a:extLst>
              <a:ext uri="{FF2B5EF4-FFF2-40B4-BE49-F238E27FC236}">
                <a16:creationId xmlns:a16="http://schemas.microsoft.com/office/drawing/2014/main" id="{05326533-D88E-9C79-C684-DFCBD399D4BE}"/>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TextBox 4">
            <a:extLst>
              <a:ext uri="{FF2B5EF4-FFF2-40B4-BE49-F238E27FC236}">
                <a16:creationId xmlns:a16="http://schemas.microsoft.com/office/drawing/2014/main" id="{BF851693-6AC7-9C75-44C1-EEE82F9C430C}"/>
              </a:ext>
            </a:extLst>
          </p:cNvPr>
          <p:cNvSpPr txBox="1"/>
          <p:nvPr/>
        </p:nvSpPr>
        <p:spPr>
          <a:xfrm>
            <a:off x="5775187" y="1373213"/>
            <a:ext cx="5576816" cy="4192520"/>
          </a:xfrm>
          <a:prstGeom prst="rect">
            <a:avLst/>
          </a:prstGeom>
        </p:spPr>
        <p:txBody>
          <a:bodyPr vert="horz" lIns="91440" tIns="45720" rIns="91440" bIns="45720" rtlCol="0">
            <a:normAutofit/>
          </a:bodyPr>
          <a:lstStyle/>
          <a:p>
            <a:pPr>
              <a:lnSpc>
                <a:spcPct val="110000"/>
              </a:lnSpc>
              <a:spcAft>
                <a:spcPts val="600"/>
              </a:spcAft>
            </a:pPr>
            <a:r>
              <a:rPr lang="en-US" i="0" dirty="0">
                <a:effectLst/>
              </a:rPr>
              <a:t>ISR is a web page generation architecture that combines the benefits of SSG and SSR.</a:t>
            </a:r>
          </a:p>
          <a:p>
            <a:pPr>
              <a:lnSpc>
                <a:spcPct val="110000"/>
              </a:lnSpc>
              <a:spcAft>
                <a:spcPts val="600"/>
              </a:spcAft>
            </a:pPr>
            <a:endParaRPr lang="en-US" dirty="0"/>
          </a:p>
          <a:p>
            <a:pPr>
              <a:lnSpc>
                <a:spcPct val="110000"/>
              </a:lnSpc>
              <a:spcAft>
                <a:spcPts val="600"/>
              </a:spcAft>
            </a:pPr>
            <a:r>
              <a:rPr lang="en-US" i="0" dirty="0">
                <a:effectLst/>
              </a:rPr>
              <a:t>ISR generates the HTML for the page at build time, but also allows </a:t>
            </a:r>
            <a:r>
              <a:rPr lang="en-US" dirty="0"/>
              <a:t>to</a:t>
            </a:r>
            <a:r>
              <a:rPr lang="en-US" i="0" dirty="0">
                <a:effectLst/>
              </a:rPr>
              <a:t> create or update specific pages after you’ve built your site.</a:t>
            </a:r>
            <a:endParaRPr lang="en-US" dirty="0"/>
          </a:p>
        </p:txBody>
      </p:sp>
      <p:sp>
        <p:nvSpPr>
          <p:cNvPr id="3" name="Slide Number Placeholder 2">
            <a:extLst>
              <a:ext uri="{FF2B5EF4-FFF2-40B4-BE49-F238E27FC236}">
                <a16:creationId xmlns:a16="http://schemas.microsoft.com/office/drawing/2014/main" id="{3AA2BEED-6143-DAF5-25E8-48A66753017F}"/>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CE684F9D-4C1B-EBAB-330F-8500B189C364}"/>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9" name="Picture 8" descr="Logo, company name&#10;&#10;Description automatically generated">
            <a:extLst>
              <a:ext uri="{FF2B5EF4-FFF2-40B4-BE49-F238E27FC236}">
                <a16:creationId xmlns:a16="http://schemas.microsoft.com/office/drawing/2014/main" id="{E5D59AAA-BD0E-D4FC-6E07-7F36F6A2914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Rounded Rectangle 3">
            <a:extLst>
              <a:ext uri="{FF2B5EF4-FFF2-40B4-BE49-F238E27FC236}">
                <a16:creationId xmlns:a16="http://schemas.microsoft.com/office/drawing/2014/main" id="{9A6E3FA8-68FF-11B7-370C-1B2A7CC86083}"/>
              </a:ext>
            </a:extLst>
          </p:cNvPr>
          <p:cNvSpPr/>
          <p:nvPr/>
        </p:nvSpPr>
        <p:spPr>
          <a:xfrm>
            <a:off x="452175" y="1487154"/>
            <a:ext cx="2239107" cy="3537020"/>
          </a:xfrm>
          <a:prstGeom prst="roundRect">
            <a:avLst>
              <a:gd name="adj" fmla="val 574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A37210C-CA84-C8CD-FE16-AD10B0CBBBBE}"/>
              </a:ext>
            </a:extLst>
          </p:cNvPr>
          <p:cNvGrpSpPr/>
          <p:nvPr/>
        </p:nvGrpSpPr>
        <p:grpSpPr>
          <a:xfrm>
            <a:off x="534239" y="1773106"/>
            <a:ext cx="2066611" cy="3107002"/>
            <a:chOff x="534239" y="1773106"/>
            <a:chExt cx="2066611" cy="3107002"/>
          </a:xfrm>
        </p:grpSpPr>
        <p:pic>
          <p:nvPicPr>
            <p:cNvPr id="11" name="Graphic 10" descr="Document outline">
              <a:extLst>
                <a:ext uri="{FF2B5EF4-FFF2-40B4-BE49-F238E27FC236}">
                  <a16:creationId xmlns:a16="http://schemas.microsoft.com/office/drawing/2014/main" id="{F250DE00-382A-E293-5A43-5C47398570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239" y="1773106"/>
              <a:ext cx="457200" cy="457200"/>
            </a:xfrm>
            <a:prstGeom prst="rect">
              <a:avLst/>
            </a:prstGeom>
          </p:spPr>
        </p:pic>
        <p:pic>
          <p:nvPicPr>
            <p:cNvPr id="12" name="Graphic 11" descr="Document outline">
              <a:extLst>
                <a:ext uri="{FF2B5EF4-FFF2-40B4-BE49-F238E27FC236}">
                  <a16:creationId xmlns:a16="http://schemas.microsoft.com/office/drawing/2014/main" id="{F0A098EE-6839-91D2-7A39-99F260B0B2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0709" y="1773106"/>
              <a:ext cx="457200" cy="457200"/>
            </a:xfrm>
            <a:prstGeom prst="rect">
              <a:avLst/>
            </a:prstGeom>
          </p:spPr>
        </p:pic>
        <p:pic>
          <p:nvPicPr>
            <p:cNvPr id="13" name="Graphic 12" descr="Document outline">
              <a:extLst>
                <a:ext uri="{FF2B5EF4-FFF2-40B4-BE49-F238E27FC236}">
                  <a16:creationId xmlns:a16="http://schemas.microsoft.com/office/drawing/2014/main" id="{B525475E-9784-39E3-B8C3-98BA980123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7179" y="1773106"/>
              <a:ext cx="457200" cy="457200"/>
            </a:xfrm>
            <a:prstGeom prst="rect">
              <a:avLst/>
            </a:prstGeom>
          </p:spPr>
        </p:pic>
        <p:pic>
          <p:nvPicPr>
            <p:cNvPr id="14" name="Graphic 13" descr="Document outline">
              <a:extLst>
                <a:ext uri="{FF2B5EF4-FFF2-40B4-BE49-F238E27FC236}">
                  <a16:creationId xmlns:a16="http://schemas.microsoft.com/office/drawing/2014/main" id="{9C0E5430-DDEC-FAFA-BFF9-C162F377CF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3650" y="1773106"/>
              <a:ext cx="457200" cy="457200"/>
            </a:xfrm>
            <a:prstGeom prst="rect">
              <a:avLst/>
            </a:prstGeom>
          </p:spPr>
        </p:pic>
        <p:pic>
          <p:nvPicPr>
            <p:cNvPr id="15" name="Graphic 14" descr="Document outline">
              <a:extLst>
                <a:ext uri="{FF2B5EF4-FFF2-40B4-BE49-F238E27FC236}">
                  <a16:creationId xmlns:a16="http://schemas.microsoft.com/office/drawing/2014/main" id="{CBC31221-3449-E405-5A70-B1FB0618C6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2435874"/>
              <a:ext cx="457200" cy="457200"/>
            </a:xfrm>
            <a:prstGeom prst="rect">
              <a:avLst/>
            </a:prstGeom>
          </p:spPr>
        </p:pic>
        <p:pic>
          <p:nvPicPr>
            <p:cNvPr id="16" name="Graphic 15" descr="Document outline">
              <a:extLst>
                <a:ext uri="{FF2B5EF4-FFF2-40B4-BE49-F238E27FC236}">
                  <a16:creationId xmlns:a16="http://schemas.microsoft.com/office/drawing/2014/main" id="{F1AB3BED-9847-7CD1-BAE5-A7C2962E3A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2435874"/>
              <a:ext cx="457200" cy="457200"/>
            </a:xfrm>
            <a:prstGeom prst="rect">
              <a:avLst/>
            </a:prstGeom>
          </p:spPr>
        </p:pic>
        <p:pic>
          <p:nvPicPr>
            <p:cNvPr id="17" name="Graphic 16" descr="Document outline">
              <a:extLst>
                <a:ext uri="{FF2B5EF4-FFF2-40B4-BE49-F238E27FC236}">
                  <a16:creationId xmlns:a16="http://schemas.microsoft.com/office/drawing/2014/main" id="{6C44734F-C5BC-6334-B041-091DE29D78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2435874"/>
              <a:ext cx="457200" cy="457200"/>
            </a:xfrm>
            <a:prstGeom prst="rect">
              <a:avLst/>
            </a:prstGeom>
          </p:spPr>
        </p:pic>
        <p:pic>
          <p:nvPicPr>
            <p:cNvPr id="18" name="Graphic 17" descr="Document outline">
              <a:extLst>
                <a:ext uri="{FF2B5EF4-FFF2-40B4-BE49-F238E27FC236}">
                  <a16:creationId xmlns:a16="http://schemas.microsoft.com/office/drawing/2014/main" id="{0AE4CD0E-9788-3147-9C51-D0C0ABC6DC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2435874"/>
              <a:ext cx="457200" cy="457200"/>
            </a:xfrm>
            <a:prstGeom prst="rect">
              <a:avLst/>
            </a:prstGeom>
          </p:spPr>
        </p:pic>
        <p:pic>
          <p:nvPicPr>
            <p:cNvPr id="19" name="Graphic 18" descr="Document outline">
              <a:extLst>
                <a:ext uri="{FF2B5EF4-FFF2-40B4-BE49-F238E27FC236}">
                  <a16:creationId xmlns:a16="http://schemas.microsoft.com/office/drawing/2014/main" id="{D5549A35-484F-DAB9-5935-09C909045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3098642"/>
              <a:ext cx="457200" cy="457200"/>
            </a:xfrm>
            <a:prstGeom prst="rect">
              <a:avLst/>
            </a:prstGeom>
          </p:spPr>
        </p:pic>
        <p:pic>
          <p:nvPicPr>
            <p:cNvPr id="20" name="Graphic 19" descr="Document outline">
              <a:extLst>
                <a:ext uri="{FF2B5EF4-FFF2-40B4-BE49-F238E27FC236}">
                  <a16:creationId xmlns:a16="http://schemas.microsoft.com/office/drawing/2014/main" id="{9270A705-6A5A-AB1B-DF45-D2AA4481AD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3098642"/>
              <a:ext cx="457200" cy="457200"/>
            </a:xfrm>
            <a:prstGeom prst="rect">
              <a:avLst/>
            </a:prstGeom>
          </p:spPr>
        </p:pic>
        <p:pic>
          <p:nvPicPr>
            <p:cNvPr id="21" name="Graphic 20" descr="Document outline">
              <a:extLst>
                <a:ext uri="{FF2B5EF4-FFF2-40B4-BE49-F238E27FC236}">
                  <a16:creationId xmlns:a16="http://schemas.microsoft.com/office/drawing/2014/main" id="{719FB5E4-3FAF-1A56-6B86-7C965DA5BF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3098642"/>
              <a:ext cx="457200" cy="457200"/>
            </a:xfrm>
            <a:prstGeom prst="rect">
              <a:avLst/>
            </a:prstGeom>
          </p:spPr>
        </p:pic>
        <p:pic>
          <p:nvPicPr>
            <p:cNvPr id="22" name="Graphic 21" descr="Document outline">
              <a:extLst>
                <a:ext uri="{FF2B5EF4-FFF2-40B4-BE49-F238E27FC236}">
                  <a16:creationId xmlns:a16="http://schemas.microsoft.com/office/drawing/2014/main" id="{AD9E547F-E268-F1B2-91D6-81EDBF6A87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3098642"/>
              <a:ext cx="457200" cy="457200"/>
            </a:xfrm>
            <a:prstGeom prst="rect">
              <a:avLst/>
            </a:prstGeom>
          </p:spPr>
        </p:pic>
        <p:pic>
          <p:nvPicPr>
            <p:cNvPr id="23" name="Graphic 22" descr="Document outline">
              <a:extLst>
                <a:ext uri="{FF2B5EF4-FFF2-40B4-BE49-F238E27FC236}">
                  <a16:creationId xmlns:a16="http://schemas.microsoft.com/office/drawing/2014/main" id="{08D3A703-82E3-C442-CB4F-5F51446965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3761410"/>
              <a:ext cx="457200" cy="457200"/>
            </a:xfrm>
            <a:prstGeom prst="rect">
              <a:avLst/>
            </a:prstGeom>
          </p:spPr>
        </p:pic>
        <p:pic>
          <p:nvPicPr>
            <p:cNvPr id="24" name="Graphic 23" descr="Document outline">
              <a:extLst>
                <a:ext uri="{FF2B5EF4-FFF2-40B4-BE49-F238E27FC236}">
                  <a16:creationId xmlns:a16="http://schemas.microsoft.com/office/drawing/2014/main" id="{CDC806FA-3E58-7296-DD9F-04A2D64954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3761410"/>
              <a:ext cx="457200" cy="457200"/>
            </a:xfrm>
            <a:prstGeom prst="rect">
              <a:avLst/>
            </a:prstGeom>
          </p:spPr>
        </p:pic>
        <p:pic>
          <p:nvPicPr>
            <p:cNvPr id="25" name="Graphic 24" descr="Document outline">
              <a:extLst>
                <a:ext uri="{FF2B5EF4-FFF2-40B4-BE49-F238E27FC236}">
                  <a16:creationId xmlns:a16="http://schemas.microsoft.com/office/drawing/2014/main" id="{4C31A310-87BA-5C0F-BD05-E6814DD30C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3761410"/>
              <a:ext cx="457200" cy="457200"/>
            </a:xfrm>
            <a:prstGeom prst="rect">
              <a:avLst/>
            </a:prstGeom>
          </p:spPr>
        </p:pic>
        <p:pic>
          <p:nvPicPr>
            <p:cNvPr id="26" name="Graphic 25" descr="Document outline">
              <a:extLst>
                <a:ext uri="{FF2B5EF4-FFF2-40B4-BE49-F238E27FC236}">
                  <a16:creationId xmlns:a16="http://schemas.microsoft.com/office/drawing/2014/main" id="{DE202BA9-2764-CBE7-E843-95B10C3771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3761410"/>
              <a:ext cx="457200" cy="457200"/>
            </a:xfrm>
            <a:prstGeom prst="rect">
              <a:avLst/>
            </a:prstGeom>
          </p:spPr>
        </p:pic>
        <p:pic>
          <p:nvPicPr>
            <p:cNvPr id="27" name="Graphic 26" descr="Document outline">
              <a:extLst>
                <a:ext uri="{FF2B5EF4-FFF2-40B4-BE49-F238E27FC236}">
                  <a16:creationId xmlns:a16="http://schemas.microsoft.com/office/drawing/2014/main" id="{4B460AE9-24FD-2E79-8C08-3B58FE62F4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4422908"/>
              <a:ext cx="457200" cy="457200"/>
            </a:xfrm>
            <a:prstGeom prst="rect">
              <a:avLst/>
            </a:prstGeom>
          </p:spPr>
        </p:pic>
        <p:pic>
          <p:nvPicPr>
            <p:cNvPr id="28" name="Graphic 27" descr="Document outline">
              <a:extLst>
                <a:ext uri="{FF2B5EF4-FFF2-40B4-BE49-F238E27FC236}">
                  <a16:creationId xmlns:a16="http://schemas.microsoft.com/office/drawing/2014/main" id="{7D257FFC-A907-D43E-47F5-20E9A6C412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4422908"/>
              <a:ext cx="457200" cy="457200"/>
            </a:xfrm>
            <a:prstGeom prst="rect">
              <a:avLst/>
            </a:prstGeom>
          </p:spPr>
        </p:pic>
        <p:pic>
          <p:nvPicPr>
            <p:cNvPr id="29" name="Graphic 28" descr="Document outline">
              <a:extLst>
                <a:ext uri="{FF2B5EF4-FFF2-40B4-BE49-F238E27FC236}">
                  <a16:creationId xmlns:a16="http://schemas.microsoft.com/office/drawing/2014/main" id="{7A2EA374-E6A9-E8AA-3545-3B3823F5A2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4422908"/>
              <a:ext cx="457200" cy="457200"/>
            </a:xfrm>
            <a:prstGeom prst="rect">
              <a:avLst/>
            </a:prstGeom>
          </p:spPr>
        </p:pic>
        <p:pic>
          <p:nvPicPr>
            <p:cNvPr id="30" name="Graphic 29" descr="Document outline">
              <a:extLst>
                <a:ext uri="{FF2B5EF4-FFF2-40B4-BE49-F238E27FC236}">
                  <a16:creationId xmlns:a16="http://schemas.microsoft.com/office/drawing/2014/main" id="{E860332D-00AF-3610-B59F-C3C9970292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4422908"/>
              <a:ext cx="457200" cy="457200"/>
            </a:xfrm>
            <a:prstGeom prst="rect">
              <a:avLst/>
            </a:prstGeom>
          </p:spPr>
        </p:pic>
      </p:grpSp>
      <p:sp>
        <p:nvSpPr>
          <p:cNvPr id="32" name="Rounded Rectangle 31">
            <a:extLst>
              <a:ext uri="{FF2B5EF4-FFF2-40B4-BE49-F238E27FC236}">
                <a16:creationId xmlns:a16="http://schemas.microsoft.com/office/drawing/2014/main" id="{3DA1259D-8FC3-9D40-A8B8-769A5132C58F}"/>
              </a:ext>
            </a:extLst>
          </p:cNvPr>
          <p:cNvSpPr/>
          <p:nvPr/>
        </p:nvSpPr>
        <p:spPr>
          <a:xfrm>
            <a:off x="3291216" y="1481169"/>
            <a:ext cx="2239107" cy="3537020"/>
          </a:xfrm>
          <a:prstGeom prst="roundRect">
            <a:avLst>
              <a:gd name="adj" fmla="val 574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ocument outline">
            <a:extLst>
              <a:ext uri="{FF2B5EF4-FFF2-40B4-BE49-F238E27FC236}">
                <a16:creationId xmlns:a16="http://schemas.microsoft.com/office/drawing/2014/main" id="{BE6AABD0-8DF4-6C6C-E1C2-B2C6F183A6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3280" y="1767121"/>
            <a:ext cx="457200" cy="457200"/>
          </a:xfrm>
          <a:prstGeom prst="rect">
            <a:avLst/>
          </a:prstGeom>
        </p:spPr>
      </p:pic>
      <p:pic>
        <p:nvPicPr>
          <p:cNvPr id="36" name="Graphic 35" descr="Document outline">
            <a:extLst>
              <a:ext uri="{FF2B5EF4-FFF2-40B4-BE49-F238E27FC236}">
                <a16:creationId xmlns:a16="http://schemas.microsoft.com/office/drawing/2014/main" id="{D54C7E83-4154-9D17-45A8-D51D07D4B7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9750" y="1767121"/>
            <a:ext cx="457200" cy="457200"/>
          </a:xfrm>
          <a:prstGeom prst="rect">
            <a:avLst/>
          </a:prstGeom>
        </p:spPr>
      </p:pic>
      <p:pic>
        <p:nvPicPr>
          <p:cNvPr id="37" name="Graphic 36" descr="Document outline">
            <a:extLst>
              <a:ext uri="{FF2B5EF4-FFF2-40B4-BE49-F238E27FC236}">
                <a16:creationId xmlns:a16="http://schemas.microsoft.com/office/drawing/2014/main" id="{166AD4E4-F1A8-10BD-1D62-9910169C0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220" y="1767121"/>
            <a:ext cx="457200" cy="457200"/>
          </a:xfrm>
          <a:prstGeom prst="rect">
            <a:avLst/>
          </a:prstGeom>
        </p:spPr>
      </p:pic>
      <p:pic>
        <p:nvPicPr>
          <p:cNvPr id="38" name="Graphic 37" descr="Document outline">
            <a:extLst>
              <a:ext uri="{FF2B5EF4-FFF2-40B4-BE49-F238E27FC236}">
                <a16:creationId xmlns:a16="http://schemas.microsoft.com/office/drawing/2014/main" id="{4F6C87DD-9D21-B9FB-282D-F1AA3F8FB1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2691" y="1767121"/>
            <a:ext cx="457200" cy="457200"/>
          </a:xfrm>
          <a:prstGeom prst="rect">
            <a:avLst/>
          </a:prstGeom>
        </p:spPr>
      </p:pic>
      <p:pic>
        <p:nvPicPr>
          <p:cNvPr id="39" name="Graphic 38" descr="Document outline">
            <a:extLst>
              <a:ext uri="{FF2B5EF4-FFF2-40B4-BE49-F238E27FC236}">
                <a16:creationId xmlns:a16="http://schemas.microsoft.com/office/drawing/2014/main" id="{CEC7A9C7-C56D-3809-E479-7D4D513527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73280" y="2429889"/>
            <a:ext cx="457200" cy="457200"/>
          </a:xfrm>
          <a:prstGeom prst="rect">
            <a:avLst/>
          </a:prstGeom>
        </p:spPr>
      </p:pic>
      <p:pic>
        <p:nvPicPr>
          <p:cNvPr id="40" name="Graphic 39" descr="Document outline">
            <a:extLst>
              <a:ext uri="{FF2B5EF4-FFF2-40B4-BE49-F238E27FC236}">
                <a16:creationId xmlns:a16="http://schemas.microsoft.com/office/drawing/2014/main" id="{C857B102-C8A4-BF43-10B6-727156C7D9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9750" y="2429889"/>
            <a:ext cx="457200" cy="457200"/>
          </a:xfrm>
          <a:prstGeom prst="rect">
            <a:avLst/>
          </a:prstGeom>
        </p:spPr>
      </p:pic>
      <p:pic>
        <p:nvPicPr>
          <p:cNvPr id="41" name="Graphic 40" descr="Document outline">
            <a:extLst>
              <a:ext uri="{FF2B5EF4-FFF2-40B4-BE49-F238E27FC236}">
                <a16:creationId xmlns:a16="http://schemas.microsoft.com/office/drawing/2014/main" id="{84E504D7-1F9E-8F5E-5907-7D079EE3A7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46220" y="2429889"/>
            <a:ext cx="457200" cy="457200"/>
          </a:xfrm>
          <a:prstGeom prst="rect">
            <a:avLst/>
          </a:prstGeom>
        </p:spPr>
      </p:pic>
      <p:pic>
        <p:nvPicPr>
          <p:cNvPr id="42" name="Graphic 41" descr="Document outline">
            <a:extLst>
              <a:ext uri="{FF2B5EF4-FFF2-40B4-BE49-F238E27FC236}">
                <a16:creationId xmlns:a16="http://schemas.microsoft.com/office/drawing/2014/main" id="{50F91D3E-7778-A770-49F8-922E6B4754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2691" y="2429889"/>
            <a:ext cx="457200" cy="457200"/>
          </a:xfrm>
          <a:prstGeom prst="rect">
            <a:avLst/>
          </a:prstGeom>
        </p:spPr>
      </p:pic>
      <p:pic>
        <p:nvPicPr>
          <p:cNvPr id="43" name="Graphic 42" descr="Document outline">
            <a:extLst>
              <a:ext uri="{FF2B5EF4-FFF2-40B4-BE49-F238E27FC236}">
                <a16:creationId xmlns:a16="http://schemas.microsoft.com/office/drawing/2014/main" id="{E8AA2FA0-70F4-91C7-3A7F-87EE3634C6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73280" y="3092657"/>
            <a:ext cx="457200" cy="457200"/>
          </a:xfrm>
          <a:prstGeom prst="rect">
            <a:avLst/>
          </a:prstGeom>
        </p:spPr>
      </p:pic>
      <p:pic>
        <p:nvPicPr>
          <p:cNvPr id="44" name="Graphic 43" descr="Document outline">
            <a:extLst>
              <a:ext uri="{FF2B5EF4-FFF2-40B4-BE49-F238E27FC236}">
                <a16:creationId xmlns:a16="http://schemas.microsoft.com/office/drawing/2014/main" id="{11C09F59-1F62-88CE-3A60-E8A4D6863E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9750" y="3092657"/>
            <a:ext cx="457200" cy="457200"/>
          </a:xfrm>
          <a:prstGeom prst="rect">
            <a:avLst/>
          </a:prstGeom>
        </p:spPr>
      </p:pic>
      <p:pic>
        <p:nvPicPr>
          <p:cNvPr id="45" name="Graphic 44" descr="Document outline">
            <a:extLst>
              <a:ext uri="{FF2B5EF4-FFF2-40B4-BE49-F238E27FC236}">
                <a16:creationId xmlns:a16="http://schemas.microsoft.com/office/drawing/2014/main" id="{98DAFDA9-1847-19D5-8063-01530F1AD8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46220" y="3092657"/>
            <a:ext cx="457200" cy="457200"/>
          </a:xfrm>
          <a:prstGeom prst="rect">
            <a:avLst/>
          </a:prstGeom>
        </p:spPr>
      </p:pic>
      <p:pic>
        <p:nvPicPr>
          <p:cNvPr id="46" name="Graphic 45" descr="Document outline">
            <a:extLst>
              <a:ext uri="{FF2B5EF4-FFF2-40B4-BE49-F238E27FC236}">
                <a16:creationId xmlns:a16="http://schemas.microsoft.com/office/drawing/2014/main" id="{4F9A39E1-DB3C-45CB-7D38-C5BF907E62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2691" y="3092657"/>
            <a:ext cx="457200" cy="457200"/>
          </a:xfrm>
          <a:prstGeom prst="rect">
            <a:avLst/>
          </a:prstGeom>
        </p:spPr>
      </p:pic>
      <p:pic>
        <p:nvPicPr>
          <p:cNvPr id="47" name="Graphic 46" descr="Document outline">
            <a:extLst>
              <a:ext uri="{FF2B5EF4-FFF2-40B4-BE49-F238E27FC236}">
                <a16:creationId xmlns:a16="http://schemas.microsoft.com/office/drawing/2014/main" id="{86835820-A911-EDE2-FD9A-0DDDBC45C5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73280" y="3755425"/>
            <a:ext cx="457200" cy="457200"/>
          </a:xfrm>
          <a:prstGeom prst="rect">
            <a:avLst/>
          </a:prstGeom>
        </p:spPr>
      </p:pic>
      <p:pic>
        <p:nvPicPr>
          <p:cNvPr id="48" name="Graphic 47" descr="Document outline">
            <a:extLst>
              <a:ext uri="{FF2B5EF4-FFF2-40B4-BE49-F238E27FC236}">
                <a16:creationId xmlns:a16="http://schemas.microsoft.com/office/drawing/2014/main" id="{E31AF85D-ABE8-BFA1-DE16-F4D7ED7E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9750" y="3755425"/>
            <a:ext cx="457200" cy="457200"/>
          </a:xfrm>
          <a:prstGeom prst="rect">
            <a:avLst/>
          </a:prstGeom>
        </p:spPr>
      </p:pic>
      <p:pic>
        <p:nvPicPr>
          <p:cNvPr id="49" name="Graphic 48" descr="Document outline">
            <a:extLst>
              <a:ext uri="{FF2B5EF4-FFF2-40B4-BE49-F238E27FC236}">
                <a16:creationId xmlns:a16="http://schemas.microsoft.com/office/drawing/2014/main" id="{95C3527F-7715-1CD8-652F-9244DE625C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6220" y="3755425"/>
            <a:ext cx="457200" cy="457200"/>
          </a:xfrm>
          <a:prstGeom prst="rect">
            <a:avLst/>
          </a:prstGeom>
        </p:spPr>
      </p:pic>
      <p:pic>
        <p:nvPicPr>
          <p:cNvPr id="50" name="Graphic 49" descr="Document outline">
            <a:extLst>
              <a:ext uri="{FF2B5EF4-FFF2-40B4-BE49-F238E27FC236}">
                <a16:creationId xmlns:a16="http://schemas.microsoft.com/office/drawing/2014/main" id="{215BA117-06DB-DC99-4599-3DE2EFE2A1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2691" y="3755425"/>
            <a:ext cx="457200" cy="457200"/>
          </a:xfrm>
          <a:prstGeom prst="rect">
            <a:avLst/>
          </a:prstGeom>
        </p:spPr>
      </p:pic>
      <p:pic>
        <p:nvPicPr>
          <p:cNvPr id="51" name="Graphic 50" descr="Document outline">
            <a:extLst>
              <a:ext uri="{FF2B5EF4-FFF2-40B4-BE49-F238E27FC236}">
                <a16:creationId xmlns:a16="http://schemas.microsoft.com/office/drawing/2014/main" id="{4344617B-FFE1-3A06-F6E0-690962786F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3280" y="4416923"/>
            <a:ext cx="457200" cy="457200"/>
          </a:xfrm>
          <a:prstGeom prst="rect">
            <a:avLst/>
          </a:prstGeom>
        </p:spPr>
      </p:pic>
      <p:pic>
        <p:nvPicPr>
          <p:cNvPr id="52" name="Graphic 51" descr="Document outline">
            <a:extLst>
              <a:ext uri="{FF2B5EF4-FFF2-40B4-BE49-F238E27FC236}">
                <a16:creationId xmlns:a16="http://schemas.microsoft.com/office/drawing/2014/main" id="{A0557F6C-32F7-B60E-F3A4-82777865C2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9750" y="4416923"/>
            <a:ext cx="457200" cy="457200"/>
          </a:xfrm>
          <a:prstGeom prst="rect">
            <a:avLst/>
          </a:prstGeom>
        </p:spPr>
      </p:pic>
      <p:pic>
        <p:nvPicPr>
          <p:cNvPr id="53" name="Graphic 52" descr="Document outline">
            <a:extLst>
              <a:ext uri="{FF2B5EF4-FFF2-40B4-BE49-F238E27FC236}">
                <a16:creationId xmlns:a16="http://schemas.microsoft.com/office/drawing/2014/main" id="{F0A965B9-919C-123D-D311-73E56FA71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6220" y="4416923"/>
            <a:ext cx="457200" cy="457200"/>
          </a:xfrm>
          <a:prstGeom prst="rect">
            <a:avLst/>
          </a:prstGeom>
        </p:spPr>
      </p:pic>
      <p:pic>
        <p:nvPicPr>
          <p:cNvPr id="54" name="Graphic 53" descr="Document outline">
            <a:extLst>
              <a:ext uri="{FF2B5EF4-FFF2-40B4-BE49-F238E27FC236}">
                <a16:creationId xmlns:a16="http://schemas.microsoft.com/office/drawing/2014/main" id="{C92168CC-9EA3-4898-D3AA-0E04407E1D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2691" y="4416923"/>
            <a:ext cx="457200" cy="457200"/>
          </a:xfrm>
          <a:prstGeom prst="rect">
            <a:avLst/>
          </a:prstGeom>
        </p:spPr>
      </p:pic>
      <p:sp>
        <p:nvSpPr>
          <p:cNvPr id="56" name="TextBox 55">
            <a:extLst>
              <a:ext uri="{FF2B5EF4-FFF2-40B4-BE49-F238E27FC236}">
                <a16:creationId xmlns:a16="http://schemas.microsoft.com/office/drawing/2014/main" id="{04FFFFE7-5B51-2D7B-0A6B-5279BAEBAE84}"/>
              </a:ext>
            </a:extLst>
          </p:cNvPr>
          <p:cNvSpPr txBox="1"/>
          <p:nvPr/>
        </p:nvSpPr>
        <p:spPr>
          <a:xfrm>
            <a:off x="1142949" y="1343989"/>
            <a:ext cx="928459" cy="261610"/>
          </a:xfrm>
          <a:prstGeom prst="rect">
            <a:avLst/>
          </a:prstGeom>
          <a:solidFill>
            <a:schemeClr val="bg1"/>
          </a:solidFill>
          <a:ln>
            <a:solidFill>
              <a:schemeClr val="bg1">
                <a:lumMod val="85000"/>
              </a:schemeClr>
            </a:solidFill>
          </a:ln>
        </p:spPr>
        <p:txBody>
          <a:bodyPr wrap="none" rtlCol="0">
            <a:spAutoFit/>
          </a:bodyPr>
          <a:lstStyle/>
          <a:p>
            <a:pPr algn="ctr"/>
            <a:r>
              <a:rPr lang="en-US" sz="1100" b="0" i="0" dirty="0">
                <a:effectLst/>
              </a:rPr>
              <a:t>Build Faster</a:t>
            </a:r>
            <a:endParaRPr lang="en-US" sz="1100" dirty="0"/>
          </a:p>
        </p:txBody>
      </p:sp>
      <p:sp>
        <p:nvSpPr>
          <p:cNvPr id="57" name="TextBox 56">
            <a:extLst>
              <a:ext uri="{FF2B5EF4-FFF2-40B4-BE49-F238E27FC236}">
                <a16:creationId xmlns:a16="http://schemas.microsoft.com/office/drawing/2014/main" id="{EE857AD5-3214-34AB-6EC1-23F99710A226}"/>
              </a:ext>
            </a:extLst>
          </p:cNvPr>
          <p:cNvSpPr txBox="1"/>
          <p:nvPr/>
        </p:nvSpPr>
        <p:spPr>
          <a:xfrm>
            <a:off x="3703684" y="1343989"/>
            <a:ext cx="1414170" cy="261610"/>
          </a:xfrm>
          <a:prstGeom prst="rect">
            <a:avLst/>
          </a:prstGeom>
          <a:solidFill>
            <a:schemeClr val="bg1"/>
          </a:solidFill>
          <a:ln>
            <a:solidFill>
              <a:schemeClr val="bg1">
                <a:lumMod val="85000"/>
              </a:schemeClr>
            </a:solidFill>
          </a:ln>
        </p:spPr>
        <p:txBody>
          <a:bodyPr wrap="none" rtlCol="0">
            <a:spAutoFit/>
          </a:bodyPr>
          <a:lstStyle/>
          <a:p>
            <a:pPr algn="ctr"/>
            <a:r>
              <a:rPr lang="en-US" sz="1100" b="0" i="0" dirty="0">
                <a:effectLst/>
              </a:rPr>
              <a:t>Cache More Pages</a:t>
            </a:r>
            <a:endParaRPr lang="en-US" sz="1100" dirty="0"/>
          </a:p>
        </p:txBody>
      </p:sp>
      <p:cxnSp>
        <p:nvCxnSpPr>
          <p:cNvPr id="67" name="Straight Arrow Connector 66">
            <a:extLst>
              <a:ext uri="{FF2B5EF4-FFF2-40B4-BE49-F238E27FC236}">
                <a16:creationId xmlns:a16="http://schemas.microsoft.com/office/drawing/2014/main" id="{33CBB631-873F-8303-50D0-A3821F822121}"/>
              </a:ext>
            </a:extLst>
          </p:cNvPr>
          <p:cNvCxnSpPr/>
          <p:nvPr/>
        </p:nvCxnSpPr>
        <p:spPr>
          <a:xfrm>
            <a:off x="2773345" y="3225521"/>
            <a:ext cx="401934"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880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11" name="Picture 10">
            <a:extLst>
              <a:ext uri="{FF2B5EF4-FFF2-40B4-BE49-F238E27FC236}">
                <a16:creationId xmlns:a16="http://schemas.microsoft.com/office/drawing/2014/main" id="{0AC22012-9E09-E380-C825-C5D43737B4A7}"/>
              </a:ext>
            </a:extLst>
          </p:cNvPr>
          <p:cNvPicPr>
            <a:picLocks noChangeAspect="1"/>
          </p:cNvPicPr>
          <p:nvPr/>
        </p:nvPicPr>
        <p:blipFill>
          <a:blip r:embed="rId4"/>
          <a:stretch>
            <a:fillRect/>
          </a:stretch>
        </p:blipFill>
        <p:spPr>
          <a:xfrm>
            <a:off x="0" y="4404280"/>
            <a:ext cx="3687396" cy="245372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12</a:t>
            </a:fld>
            <a:endParaRPr lang="en-US"/>
          </a:p>
        </p:txBody>
      </p:sp>
      <p:sp>
        <p:nvSpPr>
          <p:cNvPr id="18" name="Rounded Rectangle 17">
            <a:extLst>
              <a:ext uri="{FF2B5EF4-FFF2-40B4-BE49-F238E27FC236}">
                <a16:creationId xmlns:a16="http://schemas.microsoft.com/office/drawing/2014/main" id="{1F354097-3FEA-FF60-F0C0-83B4E59F2C41}"/>
              </a:ext>
            </a:extLst>
          </p:cNvPr>
          <p:cNvSpPr/>
          <p:nvPr/>
        </p:nvSpPr>
        <p:spPr>
          <a:xfrm>
            <a:off x="700001" y="1346480"/>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872F3F72-33C6-601D-6298-182D36CC69D7}"/>
              </a:ext>
            </a:extLst>
          </p:cNvPr>
          <p:cNvGrpSpPr/>
          <p:nvPr/>
        </p:nvGrpSpPr>
        <p:grpSpPr>
          <a:xfrm>
            <a:off x="700001" y="1451722"/>
            <a:ext cx="1123079" cy="698535"/>
            <a:chOff x="1167003" y="1451722"/>
            <a:chExt cx="1123079" cy="698535"/>
          </a:xfrm>
        </p:grpSpPr>
        <p:pic>
          <p:nvPicPr>
            <p:cNvPr id="5" name="Graphic 4" descr="Database outline">
              <a:extLst>
                <a:ext uri="{FF2B5EF4-FFF2-40B4-BE49-F238E27FC236}">
                  <a16:creationId xmlns:a16="http://schemas.microsoft.com/office/drawing/2014/main" id="{ACECC3A6-1969-6EC2-4A41-9CBB03F9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7003" y="1451722"/>
              <a:ext cx="698535" cy="698535"/>
            </a:xfrm>
            <a:prstGeom prst="rect">
              <a:avLst/>
            </a:prstGeom>
          </p:spPr>
        </p:pic>
        <p:pic>
          <p:nvPicPr>
            <p:cNvPr id="9" name="Graphic 8" descr="Document outline">
              <a:extLst>
                <a:ext uri="{FF2B5EF4-FFF2-40B4-BE49-F238E27FC236}">
                  <a16:creationId xmlns:a16="http://schemas.microsoft.com/office/drawing/2014/main" id="{E999631B-1ACD-31B7-BE02-C319218D4F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1571552"/>
              <a:ext cx="229438" cy="229438"/>
            </a:xfrm>
            <a:prstGeom prst="rect">
              <a:avLst/>
            </a:prstGeom>
          </p:spPr>
        </p:pic>
        <p:pic>
          <p:nvPicPr>
            <p:cNvPr id="14" name="Graphic 13" descr="Document outline">
              <a:extLst>
                <a:ext uri="{FF2B5EF4-FFF2-40B4-BE49-F238E27FC236}">
                  <a16:creationId xmlns:a16="http://schemas.microsoft.com/office/drawing/2014/main" id="{A8C310F9-7454-A345-BE74-A99C584CD2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0644" y="1571552"/>
              <a:ext cx="229438" cy="229438"/>
            </a:xfrm>
            <a:prstGeom prst="rect">
              <a:avLst/>
            </a:prstGeom>
          </p:spPr>
        </p:pic>
        <p:pic>
          <p:nvPicPr>
            <p:cNvPr id="15" name="Graphic 14" descr="Document outline">
              <a:extLst>
                <a:ext uri="{FF2B5EF4-FFF2-40B4-BE49-F238E27FC236}">
                  <a16:creationId xmlns:a16="http://schemas.microsoft.com/office/drawing/2014/main" id="{4EAEC25F-6491-36C5-777C-C5046CF60B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1862205"/>
              <a:ext cx="229438" cy="229438"/>
            </a:xfrm>
            <a:prstGeom prst="rect">
              <a:avLst/>
            </a:prstGeom>
          </p:spPr>
        </p:pic>
        <p:pic>
          <p:nvPicPr>
            <p:cNvPr id="17" name="Graphic 16" descr="Document outline">
              <a:extLst>
                <a:ext uri="{FF2B5EF4-FFF2-40B4-BE49-F238E27FC236}">
                  <a16:creationId xmlns:a16="http://schemas.microsoft.com/office/drawing/2014/main" id="{687E35C6-0FD6-B509-D5D9-F8A53F571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0644" y="1862205"/>
              <a:ext cx="229438" cy="229438"/>
            </a:xfrm>
            <a:prstGeom prst="rect">
              <a:avLst/>
            </a:prstGeom>
          </p:spPr>
        </p:pic>
      </p:grpSp>
      <p:sp>
        <p:nvSpPr>
          <p:cNvPr id="21" name="TextBox 20">
            <a:extLst>
              <a:ext uri="{FF2B5EF4-FFF2-40B4-BE49-F238E27FC236}">
                <a16:creationId xmlns:a16="http://schemas.microsoft.com/office/drawing/2014/main" id="{633B0AE1-1843-0A3E-3381-078372D55E5C}"/>
              </a:ext>
            </a:extLst>
          </p:cNvPr>
          <p:cNvSpPr txBox="1"/>
          <p:nvPr/>
        </p:nvSpPr>
        <p:spPr>
          <a:xfrm>
            <a:off x="452175" y="2405546"/>
            <a:ext cx="1760418" cy="246221"/>
          </a:xfrm>
          <a:prstGeom prst="rect">
            <a:avLst/>
          </a:prstGeom>
          <a:noFill/>
        </p:spPr>
        <p:txBody>
          <a:bodyPr wrap="none" rtlCol="0">
            <a:spAutoFit/>
          </a:bodyPr>
          <a:lstStyle/>
          <a:p>
            <a:r>
              <a:rPr lang="en-US" sz="1000" dirty="0"/>
              <a:t>Build Step - Generate Page</a:t>
            </a:r>
          </a:p>
        </p:txBody>
      </p:sp>
      <p:sp>
        <p:nvSpPr>
          <p:cNvPr id="22" name="Rounded Rectangle 21">
            <a:extLst>
              <a:ext uri="{FF2B5EF4-FFF2-40B4-BE49-F238E27FC236}">
                <a16:creationId xmlns:a16="http://schemas.microsoft.com/office/drawing/2014/main" id="{D9BC6EA1-CD87-C5AC-BC02-94409746E88D}"/>
              </a:ext>
            </a:extLst>
          </p:cNvPr>
          <p:cNvSpPr/>
          <p:nvPr/>
        </p:nvSpPr>
        <p:spPr>
          <a:xfrm>
            <a:off x="4542371" y="1346480"/>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9F26AD3-B9D8-406A-59A3-B08CFD41AE2F}"/>
              </a:ext>
            </a:extLst>
          </p:cNvPr>
          <p:cNvSpPr txBox="1"/>
          <p:nvPr/>
        </p:nvSpPr>
        <p:spPr>
          <a:xfrm>
            <a:off x="4506843" y="2405546"/>
            <a:ext cx="1226618" cy="246221"/>
          </a:xfrm>
          <a:prstGeom prst="rect">
            <a:avLst/>
          </a:prstGeom>
          <a:noFill/>
        </p:spPr>
        <p:txBody>
          <a:bodyPr wrap="none" rtlCol="0">
            <a:spAutoFit/>
          </a:bodyPr>
          <a:lstStyle/>
          <a:p>
            <a:r>
              <a:rPr lang="en-US" sz="1000" dirty="0"/>
              <a:t>Serve from Cache</a:t>
            </a:r>
          </a:p>
        </p:txBody>
      </p:sp>
      <p:grpSp>
        <p:nvGrpSpPr>
          <p:cNvPr id="38" name="Group 37">
            <a:extLst>
              <a:ext uri="{FF2B5EF4-FFF2-40B4-BE49-F238E27FC236}">
                <a16:creationId xmlns:a16="http://schemas.microsoft.com/office/drawing/2014/main" id="{7550BA30-5341-9896-9E42-F18F685588F7}"/>
              </a:ext>
            </a:extLst>
          </p:cNvPr>
          <p:cNvGrpSpPr/>
          <p:nvPr/>
        </p:nvGrpSpPr>
        <p:grpSpPr>
          <a:xfrm>
            <a:off x="9079218" y="1016289"/>
            <a:ext cx="1620010" cy="1691831"/>
            <a:chOff x="9946717" y="2263498"/>
            <a:chExt cx="1132464" cy="1129656"/>
          </a:xfrm>
        </p:grpSpPr>
        <p:pic>
          <p:nvPicPr>
            <p:cNvPr id="32" name="Graphic 31" descr="Monitor with solid fill">
              <a:extLst>
                <a:ext uri="{FF2B5EF4-FFF2-40B4-BE49-F238E27FC236}">
                  <a16:creationId xmlns:a16="http://schemas.microsoft.com/office/drawing/2014/main" id="{0A92F3D5-20D2-594C-8C10-937E39DEB4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6717" y="2263498"/>
              <a:ext cx="1132464" cy="1129656"/>
            </a:xfrm>
            <a:prstGeom prst="rect">
              <a:avLst/>
            </a:prstGeom>
          </p:spPr>
        </p:pic>
        <p:pic>
          <p:nvPicPr>
            <p:cNvPr id="33" name="Graphic 32" descr="Touchscreen outline">
              <a:extLst>
                <a:ext uri="{FF2B5EF4-FFF2-40B4-BE49-F238E27FC236}">
                  <a16:creationId xmlns:a16="http://schemas.microsoft.com/office/drawing/2014/main" id="{8D247C8E-3E88-15D4-DF82-4CEA13A577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80555" y="2606532"/>
              <a:ext cx="444691" cy="443588"/>
            </a:xfrm>
            <a:prstGeom prst="rect">
              <a:avLst/>
            </a:prstGeom>
          </p:spPr>
        </p:pic>
      </p:grpSp>
      <p:cxnSp>
        <p:nvCxnSpPr>
          <p:cNvPr id="48" name="Straight Arrow Connector 47">
            <a:extLst>
              <a:ext uri="{FF2B5EF4-FFF2-40B4-BE49-F238E27FC236}">
                <a16:creationId xmlns:a16="http://schemas.microsoft.com/office/drawing/2014/main" id="{2DA944D5-C1EE-E65C-97B5-14C8A2C5A6C7}"/>
              </a:ext>
            </a:extLst>
          </p:cNvPr>
          <p:cNvCxnSpPr/>
          <p:nvPr/>
        </p:nvCxnSpPr>
        <p:spPr>
          <a:xfrm flipH="1">
            <a:off x="5733461" y="1549354"/>
            <a:ext cx="331700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B0E4DDC-5C09-6115-BFF0-4C4F33DDD985}"/>
              </a:ext>
            </a:extLst>
          </p:cNvPr>
          <p:cNvCxnSpPr>
            <a:cxnSpLocks/>
          </p:cNvCxnSpPr>
          <p:nvPr/>
        </p:nvCxnSpPr>
        <p:spPr>
          <a:xfrm>
            <a:off x="5733460" y="2002135"/>
            <a:ext cx="331700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78B899D1-84D4-7DCB-FDA7-793AFA246812}"/>
              </a:ext>
            </a:extLst>
          </p:cNvPr>
          <p:cNvSpPr/>
          <p:nvPr/>
        </p:nvSpPr>
        <p:spPr>
          <a:xfrm>
            <a:off x="4537047" y="3550579"/>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FC37B5DE-BB13-50B8-18A0-977EB9C114A3}"/>
              </a:ext>
            </a:extLst>
          </p:cNvPr>
          <p:cNvSpPr txBox="1"/>
          <p:nvPr/>
        </p:nvSpPr>
        <p:spPr>
          <a:xfrm>
            <a:off x="4590959" y="4626436"/>
            <a:ext cx="1024639" cy="246221"/>
          </a:xfrm>
          <a:prstGeom prst="rect">
            <a:avLst/>
          </a:prstGeom>
          <a:noFill/>
        </p:spPr>
        <p:txBody>
          <a:bodyPr wrap="none" rtlCol="0">
            <a:spAutoFit/>
          </a:bodyPr>
          <a:lstStyle/>
          <a:p>
            <a:r>
              <a:rPr lang="en-US" sz="1000" dirty="0"/>
              <a:t>Update Cache</a:t>
            </a:r>
          </a:p>
        </p:txBody>
      </p:sp>
      <p:grpSp>
        <p:nvGrpSpPr>
          <p:cNvPr id="96" name="Group 95">
            <a:extLst>
              <a:ext uri="{FF2B5EF4-FFF2-40B4-BE49-F238E27FC236}">
                <a16:creationId xmlns:a16="http://schemas.microsoft.com/office/drawing/2014/main" id="{211A728E-4741-E9F7-3BCB-400502F28516}"/>
              </a:ext>
            </a:extLst>
          </p:cNvPr>
          <p:cNvGrpSpPr/>
          <p:nvPr/>
        </p:nvGrpSpPr>
        <p:grpSpPr>
          <a:xfrm>
            <a:off x="4659476" y="3624928"/>
            <a:ext cx="910704" cy="810744"/>
            <a:chOff x="5126478" y="3624928"/>
            <a:chExt cx="910704" cy="810744"/>
          </a:xfrm>
        </p:grpSpPr>
        <p:pic>
          <p:nvPicPr>
            <p:cNvPr id="51" name="Graphic 50" descr="Document outline">
              <a:extLst>
                <a:ext uri="{FF2B5EF4-FFF2-40B4-BE49-F238E27FC236}">
                  <a16:creationId xmlns:a16="http://schemas.microsoft.com/office/drawing/2014/main" id="{7AC398A2-0B62-7DF0-4F38-178801A8C5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6478" y="3624928"/>
              <a:ext cx="229438" cy="229438"/>
            </a:xfrm>
            <a:prstGeom prst="rect">
              <a:avLst/>
            </a:prstGeom>
          </p:spPr>
        </p:pic>
        <p:pic>
          <p:nvPicPr>
            <p:cNvPr id="52" name="Graphic 51" descr="Document outline">
              <a:extLst>
                <a:ext uri="{FF2B5EF4-FFF2-40B4-BE49-F238E27FC236}">
                  <a16:creationId xmlns:a16="http://schemas.microsoft.com/office/drawing/2014/main" id="{5F063D8F-E97F-4984-C2D5-8F4985987D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2392" y="3624928"/>
              <a:ext cx="229438" cy="229438"/>
            </a:xfrm>
            <a:prstGeom prst="rect">
              <a:avLst/>
            </a:prstGeom>
          </p:spPr>
        </p:pic>
        <p:pic>
          <p:nvPicPr>
            <p:cNvPr id="53" name="Graphic 52" descr="Document outline">
              <a:extLst>
                <a:ext uri="{FF2B5EF4-FFF2-40B4-BE49-F238E27FC236}">
                  <a16:creationId xmlns:a16="http://schemas.microsoft.com/office/drawing/2014/main" id="{26BFCBBA-2292-0199-FA33-E51C5910A6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6478" y="3915581"/>
              <a:ext cx="229438" cy="229438"/>
            </a:xfrm>
            <a:prstGeom prst="rect">
              <a:avLst/>
            </a:prstGeom>
          </p:spPr>
        </p:pic>
        <p:pic>
          <p:nvPicPr>
            <p:cNvPr id="54" name="Graphic 53" descr="Document outline">
              <a:extLst>
                <a:ext uri="{FF2B5EF4-FFF2-40B4-BE49-F238E27FC236}">
                  <a16:creationId xmlns:a16="http://schemas.microsoft.com/office/drawing/2014/main" id="{C0B2440F-8C8C-9263-88DB-2247253DBC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52392" y="3915581"/>
              <a:ext cx="229438" cy="229438"/>
            </a:xfrm>
            <a:prstGeom prst="rect">
              <a:avLst/>
            </a:prstGeom>
          </p:spPr>
        </p:pic>
        <p:pic>
          <p:nvPicPr>
            <p:cNvPr id="55" name="Graphic 54" descr="Document outline">
              <a:extLst>
                <a:ext uri="{FF2B5EF4-FFF2-40B4-BE49-F238E27FC236}">
                  <a16:creationId xmlns:a16="http://schemas.microsoft.com/office/drawing/2014/main" id="{F34CB0C1-83DB-9A42-84F4-B4879FE8D7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1830" y="3624928"/>
              <a:ext cx="229438" cy="229438"/>
            </a:xfrm>
            <a:prstGeom prst="rect">
              <a:avLst/>
            </a:prstGeom>
          </p:spPr>
        </p:pic>
        <p:pic>
          <p:nvPicPr>
            <p:cNvPr id="56" name="Graphic 55" descr="Document outline">
              <a:extLst>
                <a:ext uri="{FF2B5EF4-FFF2-40B4-BE49-F238E27FC236}">
                  <a16:creationId xmlns:a16="http://schemas.microsoft.com/office/drawing/2014/main" id="{081D68FA-D811-9B72-0C0E-55592E6DEF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7744" y="3624928"/>
              <a:ext cx="229438" cy="229438"/>
            </a:xfrm>
            <a:prstGeom prst="rect">
              <a:avLst/>
            </a:prstGeom>
          </p:spPr>
        </p:pic>
        <p:pic>
          <p:nvPicPr>
            <p:cNvPr id="57" name="Graphic 56" descr="Document outline">
              <a:extLst>
                <a:ext uri="{FF2B5EF4-FFF2-40B4-BE49-F238E27FC236}">
                  <a16:creationId xmlns:a16="http://schemas.microsoft.com/office/drawing/2014/main" id="{9C145451-EC73-74B6-CE2A-FB3845874F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81830" y="3915581"/>
              <a:ext cx="229438" cy="229438"/>
            </a:xfrm>
            <a:prstGeom prst="rect">
              <a:avLst/>
            </a:prstGeom>
          </p:spPr>
        </p:pic>
        <p:pic>
          <p:nvPicPr>
            <p:cNvPr id="58" name="Graphic 57" descr="Document outline">
              <a:extLst>
                <a:ext uri="{FF2B5EF4-FFF2-40B4-BE49-F238E27FC236}">
                  <a16:creationId xmlns:a16="http://schemas.microsoft.com/office/drawing/2014/main" id="{84B94C6C-2A36-DFB9-ADEF-BD726CE6CB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07744" y="3915581"/>
              <a:ext cx="229438" cy="229438"/>
            </a:xfrm>
            <a:prstGeom prst="rect">
              <a:avLst/>
            </a:prstGeom>
          </p:spPr>
        </p:pic>
        <p:pic>
          <p:nvPicPr>
            <p:cNvPr id="60" name="Graphic 59" descr="Document outline">
              <a:extLst>
                <a:ext uri="{FF2B5EF4-FFF2-40B4-BE49-F238E27FC236}">
                  <a16:creationId xmlns:a16="http://schemas.microsoft.com/office/drawing/2014/main" id="{D7050D48-1C19-CF6D-55A0-B9667F2C40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26478" y="4206234"/>
              <a:ext cx="229438" cy="229438"/>
            </a:xfrm>
            <a:prstGeom prst="rect">
              <a:avLst/>
            </a:prstGeom>
          </p:spPr>
        </p:pic>
        <p:pic>
          <p:nvPicPr>
            <p:cNvPr id="61" name="Graphic 60" descr="Document outline">
              <a:extLst>
                <a:ext uri="{FF2B5EF4-FFF2-40B4-BE49-F238E27FC236}">
                  <a16:creationId xmlns:a16="http://schemas.microsoft.com/office/drawing/2014/main" id="{B7D78993-C021-A219-7096-6E89BE53B4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52392" y="4206234"/>
              <a:ext cx="229438" cy="229438"/>
            </a:xfrm>
            <a:prstGeom prst="rect">
              <a:avLst/>
            </a:prstGeom>
          </p:spPr>
        </p:pic>
        <p:pic>
          <p:nvPicPr>
            <p:cNvPr id="62" name="Graphic 61" descr="Document outline">
              <a:extLst>
                <a:ext uri="{FF2B5EF4-FFF2-40B4-BE49-F238E27FC236}">
                  <a16:creationId xmlns:a16="http://schemas.microsoft.com/office/drawing/2014/main" id="{E12A2EC7-4AB1-ABA4-61FE-02D5AB118F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1830" y="4206234"/>
              <a:ext cx="229438" cy="229438"/>
            </a:xfrm>
            <a:prstGeom prst="rect">
              <a:avLst/>
            </a:prstGeom>
          </p:spPr>
        </p:pic>
        <p:pic>
          <p:nvPicPr>
            <p:cNvPr id="63" name="Graphic 62" descr="Document outline">
              <a:extLst>
                <a:ext uri="{FF2B5EF4-FFF2-40B4-BE49-F238E27FC236}">
                  <a16:creationId xmlns:a16="http://schemas.microsoft.com/office/drawing/2014/main" id="{F2D1B7D7-67F3-5746-F490-A6EF1B5B6B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07744" y="4206234"/>
              <a:ext cx="229438" cy="229438"/>
            </a:xfrm>
            <a:prstGeom prst="rect">
              <a:avLst/>
            </a:prstGeom>
          </p:spPr>
        </p:pic>
      </p:grpSp>
      <p:sp>
        <p:nvSpPr>
          <p:cNvPr id="64" name="Rounded Rectangle 63">
            <a:extLst>
              <a:ext uri="{FF2B5EF4-FFF2-40B4-BE49-F238E27FC236}">
                <a16:creationId xmlns:a16="http://schemas.microsoft.com/office/drawing/2014/main" id="{171EF06D-4DA0-77FB-CEAC-F54A72F47335}"/>
              </a:ext>
            </a:extLst>
          </p:cNvPr>
          <p:cNvSpPr/>
          <p:nvPr/>
        </p:nvSpPr>
        <p:spPr>
          <a:xfrm>
            <a:off x="700001" y="3553425"/>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A1A34A6-3284-3C14-5EA0-2045D721337F}"/>
              </a:ext>
            </a:extLst>
          </p:cNvPr>
          <p:cNvSpPr txBox="1"/>
          <p:nvPr/>
        </p:nvSpPr>
        <p:spPr>
          <a:xfrm>
            <a:off x="603659" y="4626436"/>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97" name="Group 96">
            <a:extLst>
              <a:ext uri="{FF2B5EF4-FFF2-40B4-BE49-F238E27FC236}">
                <a16:creationId xmlns:a16="http://schemas.microsoft.com/office/drawing/2014/main" id="{1D477BAE-72F3-6B65-916E-C13A592353EF}"/>
              </a:ext>
            </a:extLst>
          </p:cNvPr>
          <p:cNvGrpSpPr/>
          <p:nvPr/>
        </p:nvGrpSpPr>
        <p:grpSpPr>
          <a:xfrm>
            <a:off x="700001" y="3627776"/>
            <a:ext cx="1123079" cy="842320"/>
            <a:chOff x="1167003" y="3627776"/>
            <a:chExt cx="1123079" cy="842320"/>
          </a:xfrm>
        </p:grpSpPr>
        <p:pic>
          <p:nvPicPr>
            <p:cNvPr id="65" name="Graphic 64" descr="Database outline">
              <a:extLst>
                <a:ext uri="{FF2B5EF4-FFF2-40B4-BE49-F238E27FC236}">
                  <a16:creationId xmlns:a16="http://schemas.microsoft.com/office/drawing/2014/main" id="{E6E0172F-22D9-204F-4333-D510D92A5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7003" y="3658667"/>
              <a:ext cx="698535" cy="698535"/>
            </a:xfrm>
            <a:prstGeom prst="rect">
              <a:avLst/>
            </a:prstGeom>
          </p:spPr>
        </p:pic>
        <p:pic>
          <p:nvPicPr>
            <p:cNvPr id="66" name="Graphic 65" descr="Document outline">
              <a:extLst>
                <a:ext uri="{FF2B5EF4-FFF2-40B4-BE49-F238E27FC236}">
                  <a16:creationId xmlns:a16="http://schemas.microsoft.com/office/drawing/2014/main" id="{17B55FD8-DC3D-A381-78A4-2C4C84A26E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3627776"/>
              <a:ext cx="229438" cy="229438"/>
            </a:xfrm>
            <a:prstGeom prst="rect">
              <a:avLst/>
            </a:prstGeom>
          </p:spPr>
        </p:pic>
        <p:pic>
          <p:nvPicPr>
            <p:cNvPr id="67" name="Graphic 66" descr="Document outline">
              <a:extLst>
                <a:ext uri="{FF2B5EF4-FFF2-40B4-BE49-F238E27FC236}">
                  <a16:creationId xmlns:a16="http://schemas.microsoft.com/office/drawing/2014/main" id="{473757FB-E04B-E706-1BDA-AED6E52C9B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0644" y="3627776"/>
              <a:ext cx="229438" cy="229438"/>
            </a:xfrm>
            <a:prstGeom prst="rect">
              <a:avLst/>
            </a:prstGeom>
          </p:spPr>
        </p:pic>
        <p:pic>
          <p:nvPicPr>
            <p:cNvPr id="68" name="Graphic 67" descr="Document outline">
              <a:extLst>
                <a:ext uri="{FF2B5EF4-FFF2-40B4-BE49-F238E27FC236}">
                  <a16:creationId xmlns:a16="http://schemas.microsoft.com/office/drawing/2014/main" id="{D12F7956-9ABA-A85F-1BD1-EFA8762693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3918429"/>
              <a:ext cx="229438" cy="229438"/>
            </a:xfrm>
            <a:prstGeom prst="rect">
              <a:avLst/>
            </a:prstGeom>
          </p:spPr>
        </p:pic>
        <p:pic>
          <p:nvPicPr>
            <p:cNvPr id="69" name="Graphic 68" descr="Document outline">
              <a:extLst>
                <a:ext uri="{FF2B5EF4-FFF2-40B4-BE49-F238E27FC236}">
                  <a16:creationId xmlns:a16="http://schemas.microsoft.com/office/drawing/2014/main" id="{F3BDDDCB-09E8-2937-1C06-CF5295E62C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60644" y="3918429"/>
              <a:ext cx="229438" cy="229438"/>
            </a:xfrm>
            <a:prstGeom prst="rect">
              <a:avLst/>
            </a:prstGeom>
          </p:spPr>
        </p:pic>
        <p:pic>
          <p:nvPicPr>
            <p:cNvPr id="71" name="Graphic 70" descr="Document outline">
              <a:extLst>
                <a:ext uri="{FF2B5EF4-FFF2-40B4-BE49-F238E27FC236}">
                  <a16:creationId xmlns:a16="http://schemas.microsoft.com/office/drawing/2014/main" id="{DF0506F1-6A4A-09C2-B04B-B3E74C3809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34730" y="4240658"/>
              <a:ext cx="229438" cy="229438"/>
            </a:xfrm>
            <a:prstGeom prst="rect">
              <a:avLst/>
            </a:prstGeom>
          </p:spPr>
        </p:pic>
        <p:pic>
          <p:nvPicPr>
            <p:cNvPr id="72" name="Graphic 71" descr="Document outline">
              <a:extLst>
                <a:ext uri="{FF2B5EF4-FFF2-40B4-BE49-F238E27FC236}">
                  <a16:creationId xmlns:a16="http://schemas.microsoft.com/office/drawing/2014/main" id="{39F8816D-75C3-4FFC-3209-8290D9FA05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60644" y="4240658"/>
              <a:ext cx="229438" cy="229438"/>
            </a:xfrm>
            <a:prstGeom prst="rect">
              <a:avLst/>
            </a:prstGeom>
          </p:spPr>
        </p:pic>
      </p:grpSp>
      <p:cxnSp>
        <p:nvCxnSpPr>
          <p:cNvPr id="74" name="Straight Arrow Connector 73">
            <a:extLst>
              <a:ext uri="{FF2B5EF4-FFF2-40B4-BE49-F238E27FC236}">
                <a16:creationId xmlns:a16="http://schemas.microsoft.com/office/drawing/2014/main" id="{1D37732E-6223-3C66-36BB-7B8035F9FE60}"/>
              </a:ext>
            </a:extLst>
          </p:cNvPr>
          <p:cNvCxnSpPr>
            <a:cxnSpLocks/>
          </p:cNvCxnSpPr>
          <p:nvPr/>
        </p:nvCxnSpPr>
        <p:spPr>
          <a:xfrm>
            <a:off x="2113821" y="4034054"/>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B1E00E6-F14A-3D90-7D44-31CA726E0B64}"/>
              </a:ext>
            </a:extLst>
          </p:cNvPr>
          <p:cNvSpPr txBox="1"/>
          <p:nvPr/>
        </p:nvSpPr>
        <p:spPr>
          <a:xfrm>
            <a:off x="715979" y="2924004"/>
            <a:ext cx="1088760"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a:t>
            </a:r>
          </a:p>
        </p:txBody>
      </p:sp>
      <p:grpSp>
        <p:nvGrpSpPr>
          <p:cNvPr id="95" name="Group 94">
            <a:extLst>
              <a:ext uri="{FF2B5EF4-FFF2-40B4-BE49-F238E27FC236}">
                <a16:creationId xmlns:a16="http://schemas.microsoft.com/office/drawing/2014/main" id="{90E4F736-06CD-179E-D5F2-DA6E2DEC09AC}"/>
              </a:ext>
            </a:extLst>
          </p:cNvPr>
          <p:cNvGrpSpPr/>
          <p:nvPr/>
        </p:nvGrpSpPr>
        <p:grpSpPr>
          <a:xfrm>
            <a:off x="4664800" y="1420829"/>
            <a:ext cx="925870" cy="823473"/>
            <a:chOff x="5131802" y="1420829"/>
            <a:chExt cx="925870" cy="823473"/>
          </a:xfrm>
        </p:grpSpPr>
        <p:pic>
          <p:nvPicPr>
            <p:cNvPr id="23" name="Graphic 22" descr="Document outline">
              <a:extLst>
                <a:ext uri="{FF2B5EF4-FFF2-40B4-BE49-F238E27FC236}">
                  <a16:creationId xmlns:a16="http://schemas.microsoft.com/office/drawing/2014/main" id="{DD4F9F27-070A-C625-EFE4-00DE9F868C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802" y="1420829"/>
              <a:ext cx="229438" cy="229438"/>
            </a:xfrm>
            <a:prstGeom prst="rect">
              <a:avLst/>
            </a:prstGeom>
          </p:spPr>
        </p:pic>
        <p:pic>
          <p:nvPicPr>
            <p:cNvPr id="24" name="Graphic 23" descr="Document outline">
              <a:extLst>
                <a:ext uri="{FF2B5EF4-FFF2-40B4-BE49-F238E27FC236}">
                  <a16:creationId xmlns:a16="http://schemas.microsoft.com/office/drawing/2014/main" id="{1056EAD7-311A-F814-C85B-16CBF6D125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7716" y="1420829"/>
              <a:ext cx="229438" cy="229438"/>
            </a:xfrm>
            <a:prstGeom prst="rect">
              <a:avLst/>
            </a:prstGeom>
          </p:spPr>
        </p:pic>
        <p:pic>
          <p:nvPicPr>
            <p:cNvPr id="25" name="Graphic 24" descr="Document outline">
              <a:extLst>
                <a:ext uri="{FF2B5EF4-FFF2-40B4-BE49-F238E27FC236}">
                  <a16:creationId xmlns:a16="http://schemas.microsoft.com/office/drawing/2014/main" id="{D2A545FB-C66F-5294-DFC6-4AC61DA070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802" y="1711482"/>
              <a:ext cx="229438" cy="229438"/>
            </a:xfrm>
            <a:prstGeom prst="rect">
              <a:avLst/>
            </a:prstGeom>
          </p:spPr>
        </p:pic>
        <p:pic>
          <p:nvPicPr>
            <p:cNvPr id="26" name="Graphic 25" descr="Document outline">
              <a:extLst>
                <a:ext uri="{FF2B5EF4-FFF2-40B4-BE49-F238E27FC236}">
                  <a16:creationId xmlns:a16="http://schemas.microsoft.com/office/drawing/2014/main" id="{4AD93649-AAB0-1CDA-3FE5-DD7DC4A0CB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7716" y="1711482"/>
              <a:ext cx="229438" cy="229438"/>
            </a:xfrm>
            <a:prstGeom prst="rect">
              <a:avLst/>
            </a:prstGeom>
          </p:spPr>
        </p:pic>
        <p:pic>
          <p:nvPicPr>
            <p:cNvPr id="27" name="Graphic 26" descr="Document outline">
              <a:extLst>
                <a:ext uri="{FF2B5EF4-FFF2-40B4-BE49-F238E27FC236}">
                  <a16:creationId xmlns:a16="http://schemas.microsoft.com/office/drawing/2014/main" id="{0180A54C-8A15-1D77-81BE-488E891322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7154" y="1420829"/>
              <a:ext cx="229438" cy="229438"/>
            </a:xfrm>
            <a:prstGeom prst="rect">
              <a:avLst/>
            </a:prstGeom>
          </p:spPr>
        </p:pic>
        <p:pic>
          <p:nvPicPr>
            <p:cNvPr id="28" name="Graphic 27" descr="Document outline">
              <a:extLst>
                <a:ext uri="{FF2B5EF4-FFF2-40B4-BE49-F238E27FC236}">
                  <a16:creationId xmlns:a16="http://schemas.microsoft.com/office/drawing/2014/main" id="{B3058F6B-2EC1-1B79-2D8A-FF28BB6B9F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3068" y="1420829"/>
              <a:ext cx="229438" cy="229438"/>
            </a:xfrm>
            <a:prstGeom prst="rect">
              <a:avLst/>
            </a:prstGeom>
          </p:spPr>
        </p:pic>
        <p:pic>
          <p:nvPicPr>
            <p:cNvPr id="29" name="Graphic 28" descr="Document outline">
              <a:extLst>
                <a:ext uri="{FF2B5EF4-FFF2-40B4-BE49-F238E27FC236}">
                  <a16:creationId xmlns:a16="http://schemas.microsoft.com/office/drawing/2014/main" id="{27557B86-CE9E-C43D-E0DD-EB11C51FAD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7154" y="1711482"/>
              <a:ext cx="229438" cy="229438"/>
            </a:xfrm>
            <a:prstGeom prst="rect">
              <a:avLst/>
            </a:prstGeom>
          </p:spPr>
        </p:pic>
        <p:pic>
          <p:nvPicPr>
            <p:cNvPr id="30" name="Graphic 29" descr="Document outline">
              <a:extLst>
                <a:ext uri="{FF2B5EF4-FFF2-40B4-BE49-F238E27FC236}">
                  <a16:creationId xmlns:a16="http://schemas.microsoft.com/office/drawing/2014/main" id="{DBA84698-9DFF-CDCD-7CD2-3FE97BF7A5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3068" y="1711482"/>
              <a:ext cx="229438" cy="229438"/>
            </a:xfrm>
            <a:prstGeom prst="rect">
              <a:avLst/>
            </a:prstGeom>
          </p:spPr>
        </p:pic>
        <p:pic>
          <p:nvPicPr>
            <p:cNvPr id="34" name="Graphic 33" descr="Document outline">
              <a:extLst>
                <a:ext uri="{FF2B5EF4-FFF2-40B4-BE49-F238E27FC236}">
                  <a16:creationId xmlns:a16="http://schemas.microsoft.com/office/drawing/2014/main" id="{5EFD94E4-1FAD-DEDE-D719-9E48A3AA3B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31802" y="2002135"/>
              <a:ext cx="229438" cy="229438"/>
            </a:xfrm>
            <a:prstGeom prst="rect">
              <a:avLst/>
            </a:prstGeom>
          </p:spPr>
        </p:pic>
        <p:pic>
          <p:nvPicPr>
            <p:cNvPr id="89" name="Graphic 88" descr="Document outline">
              <a:extLst>
                <a:ext uri="{FF2B5EF4-FFF2-40B4-BE49-F238E27FC236}">
                  <a16:creationId xmlns:a16="http://schemas.microsoft.com/office/drawing/2014/main" id="{78BFB0DE-521F-2DFB-E220-34F96FBD2E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66514" y="2014864"/>
              <a:ext cx="229438" cy="229438"/>
            </a:xfrm>
            <a:prstGeom prst="rect">
              <a:avLst/>
            </a:prstGeom>
          </p:spPr>
        </p:pic>
        <p:pic>
          <p:nvPicPr>
            <p:cNvPr id="90" name="Graphic 89" descr="Document outline">
              <a:extLst>
                <a:ext uri="{FF2B5EF4-FFF2-40B4-BE49-F238E27FC236}">
                  <a16:creationId xmlns:a16="http://schemas.microsoft.com/office/drawing/2014/main" id="{F0519D6E-13D2-BB64-B0C9-CF04B5D4835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7122" y="1995434"/>
              <a:ext cx="229438" cy="229438"/>
            </a:xfrm>
            <a:prstGeom prst="rect">
              <a:avLst/>
            </a:prstGeom>
          </p:spPr>
        </p:pic>
        <p:pic>
          <p:nvPicPr>
            <p:cNvPr id="91" name="Graphic 90" descr="Document outline">
              <a:extLst>
                <a:ext uri="{FF2B5EF4-FFF2-40B4-BE49-F238E27FC236}">
                  <a16:creationId xmlns:a16="http://schemas.microsoft.com/office/drawing/2014/main" id="{0DFCDB01-0326-2092-2CAF-453FA998CD7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8234" y="1995434"/>
              <a:ext cx="229438" cy="229438"/>
            </a:xfrm>
            <a:prstGeom prst="rect">
              <a:avLst/>
            </a:prstGeom>
          </p:spPr>
        </p:pic>
      </p:grpSp>
      <p:cxnSp>
        <p:nvCxnSpPr>
          <p:cNvPr id="93" name="Straight Arrow Connector 92">
            <a:extLst>
              <a:ext uri="{FF2B5EF4-FFF2-40B4-BE49-F238E27FC236}">
                <a16:creationId xmlns:a16="http://schemas.microsoft.com/office/drawing/2014/main" id="{D8721814-5D21-1321-3656-2DF3DE018C2F}"/>
              </a:ext>
            </a:extLst>
          </p:cNvPr>
          <p:cNvCxnSpPr>
            <a:cxnSpLocks/>
          </p:cNvCxnSpPr>
          <p:nvPr/>
        </p:nvCxnSpPr>
        <p:spPr>
          <a:xfrm>
            <a:off x="2105447" y="1835152"/>
            <a:ext cx="2274172" cy="795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itle 1">
            <a:extLst>
              <a:ext uri="{FF2B5EF4-FFF2-40B4-BE49-F238E27FC236}">
                <a16:creationId xmlns:a16="http://schemas.microsoft.com/office/drawing/2014/main" id="{75DF65F0-6C08-A7F2-A01D-D4A755FB4294}"/>
              </a:ext>
            </a:extLst>
          </p:cNvPr>
          <p:cNvSpPr>
            <a:spLocks noGrp="1"/>
          </p:cNvSpPr>
          <p:nvPr>
            <p:ph type="title"/>
          </p:nvPr>
        </p:nvSpPr>
        <p:spPr>
          <a:xfrm>
            <a:off x="452175" y="443891"/>
            <a:ext cx="5458838" cy="670038"/>
          </a:xfrm>
        </p:spPr>
        <p:txBody>
          <a:bodyPr vert="horz" lIns="91440" tIns="45720" rIns="91440" bIns="45720" rtlCol="0" anchor="ctr">
            <a:normAutofit/>
          </a:bodyPr>
          <a:lstStyle/>
          <a:p>
            <a:pPr>
              <a:lnSpc>
                <a:spcPct val="90000"/>
              </a:lnSpc>
            </a:pPr>
            <a:r>
              <a:rPr lang="en-US" dirty="0">
                <a:latin typeface="+mj-lt"/>
              </a:rPr>
              <a:t>How ISR Works?</a:t>
            </a:r>
            <a:endParaRPr lang="en-US" kern="1200" dirty="0">
              <a:solidFill>
                <a:schemeClr val="tx1"/>
              </a:solidFill>
              <a:latin typeface="+mj-lt"/>
              <a:ea typeface="+mj-ea"/>
              <a:cs typeface="+mj-cs"/>
            </a:endParaRPr>
          </a:p>
        </p:txBody>
      </p:sp>
    </p:spTree>
    <p:extLst>
      <p:ext uri="{BB962C8B-B14F-4D97-AF65-F5344CB8AC3E}">
        <p14:creationId xmlns:p14="http://schemas.microsoft.com/office/powerpoint/2010/main" val="1441820331"/>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2E9AC1-CF92-A6E4-53C1-9AB0257E8886}"/>
              </a:ext>
            </a:extLst>
          </p:cNvPr>
          <p:cNvSpPr>
            <a:spLocks noGrp="1"/>
          </p:cNvSpPr>
          <p:nvPr>
            <p:ph type="sldNum" sz="quarter" idx="10"/>
          </p:nvPr>
        </p:nvSpPr>
        <p:spPr/>
        <p:txBody>
          <a:bodyPr/>
          <a:lstStyle/>
          <a:p>
            <a:fld id="{58B792A5-9BAE-6942-BFE1-9FCDB51EA51E}" type="slidenum">
              <a:rPr lang="en-US" smtClean="0"/>
              <a:pPr/>
              <a:t>13</a:t>
            </a:fld>
            <a:endParaRPr lang="en-US"/>
          </a:p>
        </p:txBody>
      </p:sp>
      <p:pic>
        <p:nvPicPr>
          <p:cNvPr id="4" name="Picture 3">
            <a:extLst>
              <a:ext uri="{FF2B5EF4-FFF2-40B4-BE49-F238E27FC236}">
                <a16:creationId xmlns:a16="http://schemas.microsoft.com/office/drawing/2014/main" id="{26E774D2-703A-7419-5071-315379BA23F8}"/>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5" name="Picture 4" descr="Logo, company name&#10;&#10;Description automatically generated">
            <a:extLst>
              <a:ext uri="{FF2B5EF4-FFF2-40B4-BE49-F238E27FC236}">
                <a16:creationId xmlns:a16="http://schemas.microsoft.com/office/drawing/2014/main" id="{DD3D627F-DC6F-C6A5-3ED6-571703ADB748}"/>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6" name="Picture 5">
            <a:extLst>
              <a:ext uri="{FF2B5EF4-FFF2-40B4-BE49-F238E27FC236}">
                <a16:creationId xmlns:a16="http://schemas.microsoft.com/office/drawing/2014/main" id="{C243A9E2-B0DB-F772-751F-08688BBE4F46}"/>
              </a:ext>
            </a:extLst>
          </p:cNvPr>
          <p:cNvPicPr>
            <a:picLocks noChangeAspect="1"/>
          </p:cNvPicPr>
          <p:nvPr/>
        </p:nvPicPr>
        <p:blipFill>
          <a:blip r:embed="rId5"/>
          <a:stretch>
            <a:fillRect/>
          </a:stretch>
        </p:blipFill>
        <p:spPr>
          <a:xfrm>
            <a:off x="0" y="4404280"/>
            <a:ext cx="3687396" cy="2453720"/>
          </a:xfrm>
          <a:prstGeom prst="rect">
            <a:avLst/>
          </a:prstGeom>
        </p:spPr>
      </p:pic>
      <p:pic>
        <p:nvPicPr>
          <p:cNvPr id="11" name="Graphic 10" descr="Stopwatch with solid fill">
            <a:extLst>
              <a:ext uri="{FF2B5EF4-FFF2-40B4-BE49-F238E27FC236}">
                <a16:creationId xmlns:a16="http://schemas.microsoft.com/office/drawing/2014/main" id="{399EC8C6-ADAD-EA13-91F9-D47014D833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65" y="1794125"/>
            <a:ext cx="1038310" cy="1038310"/>
          </a:xfrm>
          <a:prstGeom prst="rect">
            <a:avLst/>
          </a:prstGeom>
        </p:spPr>
      </p:pic>
      <p:grpSp>
        <p:nvGrpSpPr>
          <p:cNvPr id="19" name="Group 18">
            <a:extLst>
              <a:ext uri="{FF2B5EF4-FFF2-40B4-BE49-F238E27FC236}">
                <a16:creationId xmlns:a16="http://schemas.microsoft.com/office/drawing/2014/main" id="{E11C67C5-92BA-6CCF-F9E8-45862FA43218}"/>
              </a:ext>
            </a:extLst>
          </p:cNvPr>
          <p:cNvGrpSpPr/>
          <p:nvPr/>
        </p:nvGrpSpPr>
        <p:grpSpPr>
          <a:xfrm>
            <a:off x="5563415" y="1763055"/>
            <a:ext cx="1232916" cy="1231271"/>
            <a:chOff x="5638800" y="2971800"/>
            <a:chExt cx="1232916" cy="1231271"/>
          </a:xfrm>
        </p:grpSpPr>
        <p:pic>
          <p:nvPicPr>
            <p:cNvPr id="13" name="Graphic 12" descr="Cmd Terminal with solid fill">
              <a:extLst>
                <a:ext uri="{FF2B5EF4-FFF2-40B4-BE49-F238E27FC236}">
                  <a16:creationId xmlns:a16="http://schemas.microsoft.com/office/drawing/2014/main" id="{D516CAFF-56A9-A30D-7384-35CE44C61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2971800"/>
              <a:ext cx="914400" cy="914400"/>
            </a:xfrm>
            <a:prstGeom prst="rect">
              <a:avLst/>
            </a:prstGeom>
          </p:spPr>
        </p:pic>
        <p:pic>
          <p:nvPicPr>
            <p:cNvPr id="17" name="Graphic 16" descr="Cursor with solid fill">
              <a:extLst>
                <a:ext uri="{FF2B5EF4-FFF2-40B4-BE49-F238E27FC236}">
                  <a16:creationId xmlns:a16="http://schemas.microsoft.com/office/drawing/2014/main" id="{DD56F70B-BDFD-4A03-3CF0-EA86E18A96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7316" y="3288671"/>
              <a:ext cx="914400" cy="914400"/>
            </a:xfrm>
            <a:prstGeom prst="rect">
              <a:avLst/>
            </a:prstGeom>
          </p:spPr>
        </p:pic>
      </p:grpSp>
      <p:sp>
        <p:nvSpPr>
          <p:cNvPr id="18" name="TextBox 17">
            <a:extLst>
              <a:ext uri="{FF2B5EF4-FFF2-40B4-BE49-F238E27FC236}">
                <a16:creationId xmlns:a16="http://schemas.microsoft.com/office/drawing/2014/main" id="{A84E18AD-DE42-093D-2F41-880E5708251E}"/>
              </a:ext>
            </a:extLst>
          </p:cNvPr>
          <p:cNvSpPr txBox="1"/>
          <p:nvPr/>
        </p:nvSpPr>
        <p:spPr>
          <a:xfrm>
            <a:off x="1625679" y="2128614"/>
            <a:ext cx="2708306" cy="369332"/>
          </a:xfrm>
          <a:prstGeom prst="rect">
            <a:avLst/>
          </a:prstGeom>
          <a:noFill/>
        </p:spPr>
        <p:txBody>
          <a:bodyPr wrap="none" rtlCol="0">
            <a:spAutoFit/>
          </a:bodyPr>
          <a:lstStyle/>
          <a:p>
            <a:r>
              <a:rPr lang="en-IN" b="0" i="0" dirty="0">
                <a:solidFill>
                  <a:srgbClr val="374151"/>
                </a:solidFill>
                <a:effectLst/>
                <a:latin typeface="+mj-lt"/>
              </a:rPr>
              <a:t>Time-Based Revalidation</a:t>
            </a:r>
            <a:endParaRPr lang="en-US" dirty="0">
              <a:latin typeface="+mj-lt"/>
            </a:endParaRPr>
          </a:p>
        </p:txBody>
      </p:sp>
      <p:sp>
        <p:nvSpPr>
          <p:cNvPr id="20" name="TextBox 19">
            <a:extLst>
              <a:ext uri="{FF2B5EF4-FFF2-40B4-BE49-F238E27FC236}">
                <a16:creationId xmlns:a16="http://schemas.microsoft.com/office/drawing/2014/main" id="{53CFD646-9B18-BD47-F9C1-69CB4B50F07F}"/>
              </a:ext>
            </a:extLst>
          </p:cNvPr>
          <p:cNvSpPr txBox="1"/>
          <p:nvPr/>
        </p:nvSpPr>
        <p:spPr>
          <a:xfrm>
            <a:off x="6891617" y="2128614"/>
            <a:ext cx="2806730" cy="369332"/>
          </a:xfrm>
          <a:prstGeom prst="rect">
            <a:avLst/>
          </a:prstGeom>
          <a:noFill/>
        </p:spPr>
        <p:txBody>
          <a:bodyPr wrap="none" rtlCol="0">
            <a:spAutoFit/>
          </a:bodyPr>
          <a:lstStyle/>
          <a:p>
            <a:r>
              <a:rPr lang="en-IN" b="0" i="0" dirty="0">
                <a:solidFill>
                  <a:srgbClr val="374151"/>
                </a:solidFill>
                <a:effectLst/>
                <a:latin typeface="+mj-lt"/>
              </a:rPr>
              <a:t>On-Demand Revalidation</a:t>
            </a:r>
            <a:endParaRPr lang="en-US" dirty="0">
              <a:latin typeface="+mj-lt"/>
            </a:endParaRPr>
          </a:p>
        </p:txBody>
      </p:sp>
      <p:sp>
        <p:nvSpPr>
          <p:cNvPr id="24" name="Title 1">
            <a:extLst>
              <a:ext uri="{FF2B5EF4-FFF2-40B4-BE49-F238E27FC236}">
                <a16:creationId xmlns:a16="http://schemas.microsoft.com/office/drawing/2014/main" id="{60489E19-275A-9838-3C18-9EF96E87EC4A}"/>
              </a:ext>
            </a:extLst>
          </p:cNvPr>
          <p:cNvSpPr>
            <a:spLocks noGrp="1"/>
          </p:cNvSpPr>
          <p:nvPr>
            <p:ph type="title"/>
          </p:nvPr>
        </p:nvSpPr>
        <p:spPr>
          <a:xfrm>
            <a:off x="462264" y="618390"/>
            <a:ext cx="10580873" cy="670038"/>
          </a:xfrm>
        </p:spPr>
        <p:txBody>
          <a:bodyPr vert="horz" lIns="91440" tIns="45720" rIns="91440" bIns="45720" rtlCol="0" anchor="ctr">
            <a:normAutofit/>
          </a:bodyPr>
          <a:lstStyle/>
          <a:p>
            <a:pPr>
              <a:lnSpc>
                <a:spcPct val="90000"/>
              </a:lnSpc>
            </a:pPr>
            <a:r>
              <a:rPr lang="en-US" dirty="0">
                <a:latin typeface="+mj-lt"/>
              </a:rPr>
              <a:t>How to Re-Generate/Revalidate Pages Post Build?</a:t>
            </a:r>
            <a:endParaRPr lang="en-US" kern="1200" dirty="0">
              <a:solidFill>
                <a:schemeClr val="tx1"/>
              </a:solidFill>
              <a:latin typeface="+mj-lt"/>
              <a:ea typeface="+mj-ea"/>
              <a:cs typeface="+mj-cs"/>
            </a:endParaRPr>
          </a:p>
        </p:txBody>
      </p:sp>
    </p:spTree>
    <p:extLst>
      <p:ext uri="{BB962C8B-B14F-4D97-AF65-F5344CB8AC3E}">
        <p14:creationId xmlns:p14="http://schemas.microsoft.com/office/powerpoint/2010/main" val="247074648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Let’s See All Together</a:t>
            </a:r>
          </a:p>
        </p:txBody>
      </p:sp>
      <p:graphicFrame>
        <p:nvGraphicFramePr>
          <p:cNvPr id="14" name="Table 14">
            <a:extLst>
              <a:ext uri="{FF2B5EF4-FFF2-40B4-BE49-F238E27FC236}">
                <a16:creationId xmlns:a16="http://schemas.microsoft.com/office/drawing/2014/main" id="{42DF1154-66EF-E43C-FA9C-529FDD9DF306}"/>
              </a:ext>
            </a:extLst>
          </p:cNvPr>
          <p:cNvGraphicFramePr>
            <a:graphicFrameLocks noGrp="1"/>
          </p:cNvGraphicFramePr>
          <p:nvPr>
            <p:extLst>
              <p:ext uri="{D42A27DB-BD31-4B8C-83A1-F6EECF244321}">
                <p14:modId xmlns:p14="http://schemas.microsoft.com/office/powerpoint/2010/main" val="1411514843"/>
              </p:ext>
            </p:extLst>
          </p:nvPr>
        </p:nvGraphicFramePr>
        <p:xfrm>
          <a:off x="685800" y="1231137"/>
          <a:ext cx="10896600" cy="3980943"/>
        </p:xfrm>
        <a:graphic>
          <a:graphicData uri="http://schemas.openxmlformats.org/drawingml/2006/table">
            <a:tbl>
              <a:tblPr firstRow="1" bandRow="1">
                <a:tableStyleId>{5C22544A-7EE6-4342-B048-85BDC9FD1C3A}</a:tableStyleId>
              </a:tblPr>
              <a:tblGrid>
                <a:gridCol w="5462453">
                  <a:extLst>
                    <a:ext uri="{9D8B030D-6E8A-4147-A177-3AD203B41FA5}">
                      <a16:colId xmlns:a16="http://schemas.microsoft.com/office/drawing/2014/main" val="351266689"/>
                    </a:ext>
                  </a:extLst>
                </a:gridCol>
                <a:gridCol w="1436915">
                  <a:extLst>
                    <a:ext uri="{9D8B030D-6E8A-4147-A177-3AD203B41FA5}">
                      <a16:colId xmlns:a16="http://schemas.microsoft.com/office/drawing/2014/main" val="695982930"/>
                    </a:ext>
                  </a:extLst>
                </a:gridCol>
                <a:gridCol w="1428205">
                  <a:extLst>
                    <a:ext uri="{9D8B030D-6E8A-4147-A177-3AD203B41FA5}">
                      <a16:colId xmlns:a16="http://schemas.microsoft.com/office/drawing/2014/main" val="2329587674"/>
                    </a:ext>
                  </a:extLst>
                </a:gridCol>
                <a:gridCol w="1306286">
                  <a:extLst>
                    <a:ext uri="{9D8B030D-6E8A-4147-A177-3AD203B41FA5}">
                      <a16:colId xmlns:a16="http://schemas.microsoft.com/office/drawing/2014/main" val="3757066831"/>
                    </a:ext>
                  </a:extLst>
                </a:gridCol>
                <a:gridCol w="1262741">
                  <a:extLst>
                    <a:ext uri="{9D8B030D-6E8A-4147-A177-3AD203B41FA5}">
                      <a16:colId xmlns:a16="http://schemas.microsoft.com/office/drawing/2014/main" val="758805690"/>
                    </a:ext>
                  </a:extLst>
                </a:gridCol>
              </a:tblGrid>
              <a:tr h="327697">
                <a:tc>
                  <a:txBody>
                    <a:bodyPr/>
                    <a:lstStyle/>
                    <a:p>
                      <a:r>
                        <a:rPr lang="en-US" sz="1200" dirty="0"/>
                        <a:t>Use Cases</a:t>
                      </a:r>
                    </a:p>
                  </a:txBody>
                  <a:tcPr/>
                </a:tc>
                <a:tc>
                  <a:txBody>
                    <a:bodyPr/>
                    <a:lstStyle/>
                    <a:p>
                      <a:pPr algn="ctr"/>
                      <a:r>
                        <a:rPr lang="en-US" sz="1200" dirty="0"/>
                        <a:t>CSR</a:t>
                      </a:r>
                    </a:p>
                  </a:txBody>
                  <a:tcPr/>
                </a:tc>
                <a:tc>
                  <a:txBody>
                    <a:bodyPr/>
                    <a:lstStyle/>
                    <a:p>
                      <a:pPr algn="ctr"/>
                      <a:r>
                        <a:rPr lang="en-US" sz="1200" dirty="0"/>
                        <a:t>SSR</a:t>
                      </a:r>
                    </a:p>
                  </a:txBody>
                  <a:tcPr/>
                </a:tc>
                <a:tc>
                  <a:txBody>
                    <a:bodyPr/>
                    <a:lstStyle/>
                    <a:p>
                      <a:pPr algn="ctr"/>
                      <a:r>
                        <a:rPr lang="en-US" sz="1200" dirty="0"/>
                        <a:t>SSG</a:t>
                      </a:r>
                    </a:p>
                  </a:txBody>
                  <a:tcPr/>
                </a:tc>
                <a:tc>
                  <a:txBody>
                    <a:bodyPr/>
                    <a:lstStyle/>
                    <a:p>
                      <a:pPr algn="ctr"/>
                      <a:r>
                        <a:rPr lang="en-US" sz="1200" dirty="0"/>
                        <a:t>ISR</a:t>
                      </a:r>
                    </a:p>
                  </a:txBody>
                  <a:tcPr/>
                </a:tc>
                <a:extLst>
                  <a:ext uri="{0D108BD9-81ED-4DB2-BD59-A6C34878D82A}">
                    <a16:rowId xmlns:a16="http://schemas.microsoft.com/office/drawing/2014/main" val="4256374617"/>
                  </a:ext>
                </a:extLst>
              </a:tr>
              <a:tr h="452846">
                <a:tc>
                  <a:txBody>
                    <a:bodyPr/>
                    <a:lstStyle/>
                    <a:p>
                      <a:r>
                        <a:rPr lang="en-US" sz="1050" dirty="0">
                          <a:solidFill>
                            <a:schemeClr val="tx1">
                              <a:lumMod val="95000"/>
                              <a:lumOff val="5000"/>
                            </a:schemeClr>
                          </a:solidFill>
                        </a:rPr>
                        <a:t>App should have high degree of interactivity with third party like google map</a:t>
                      </a:r>
                      <a:endParaRPr lang="en-US" sz="105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1665275930"/>
                  </a:ext>
                </a:extLst>
              </a:tr>
              <a:tr h="457200">
                <a:tc>
                  <a:txBody>
                    <a:bodyPr/>
                    <a:lstStyle/>
                    <a:p>
                      <a:pPr marL="0" indent="0">
                        <a:lnSpc>
                          <a:spcPct val="150000"/>
                        </a:lnSpc>
                        <a:buFont typeface="+mj-lt"/>
                        <a:buNone/>
                      </a:pPr>
                      <a:r>
                        <a:rPr lang="en-US" sz="1050" dirty="0"/>
                        <a:t>Display a larger dataset consisting of more than thousand of pages.</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4262632674"/>
                  </a:ext>
                </a:extLst>
              </a:tr>
              <a:tr h="457200">
                <a:tc>
                  <a:txBody>
                    <a:bodyPr/>
                    <a:lstStyle/>
                    <a:p>
                      <a:r>
                        <a:rPr lang="en-US" sz="1050" dirty="0"/>
                        <a:t>Ensuring that the latest information is available to users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2836063324"/>
                  </a:ext>
                </a:extLst>
              </a:tr>
              <a:tr h="457200">
                <a:tc>
                  <a:txBody>
                    <a:bodyPr/>
                    <a:lstStyle/>
                    <a:p>
                      <a:r>
                        <a:rPr lang="en-US" sz="1050" kern="1200" dirty="0">
                          <a:solidFill>
                            <a:schemeClr val="tx1">
                              <a:lumMod val="95000"/>
                              <a:lumOff val="5000"/>
                            </a:schemeClr>
                          </a:solidFill>
                        </a:rPr>
                        <a:t>SEO is key part of application. Should be able to crawlable by search engines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3995760355"/>
                  </a:ext>
                </a:extLst>
              </a:tr>
              <a:tr h="457200">
                <a:tc>
                  <a:txBody>
                    <a:bodyPr/>
                    <a:lstStyle/>
                    <a:p>
                      <a:r>
                        <a:rPr lang="en-US" sz="1050" kern="1200" dirty="0">
                          <a:solidFill>
                            <a:schemeClr val="tx1">
                              <a:lumMod val="95000"/>
                              <a:lumOff val="5000"/>
                            </a:schemeClr>
                          </a:solidFill>
                        </a:rPr>
                        <a:t>Support localization (en-us, es, fr)</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2079118430"/>
                  </a:ext>
                </a:extLst>
              </a:tr>
              <a:tr h="457200">
                <a:tc>
                  <a:txBody>
                    <a:bodyPr/>
                    <a:lstStyle/>
                    <a:p>
                      <a:r>
                        <a:rPr lang="en-US" sz="1050" dirty="0"/>
                        <a:t>Low server cost, optimizing expenses and resource utilization</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3035560736"/>
                  </a:ext>
                </a:extLst>
              </a:tr>
              <a:tr h="457200">
                <a:tc>
                  <a:txBody>
                    <a:bodyPr/>
                    <a:lstStyle/>
                    <a:p>
                      <a:r>
                        <a:rPr lang="en-US" sz="1050" dirty="0"/>
                        <a:t>Performance of Page (should render first fold less then a second)</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1116685609"/>
                  </a:ext>
                </a:extLst>
              </a:tr>
              <a:tr h="457200">
                <a:tc>
                  <a:txBody>
                    <a:bodyPr/>
                    <a:lstStyle/>
                    <a:p>
                      <a:r>
                        <a:rPr lang="en-US" sz="1050" kern="1200" dirty="0">
                          <a:solidFill>
                            <a:schemeClr val="tx1">
                              <a:lumMod val="95000"/>
                              <a:lumOff val="5000"/>
                            </a:schemeClr>
                          </a:solidFill>
                          <a:latin typeface="+mn-lt"/>
                          <a:ea typeface="+mn-ea"/>
                          <a:cs typeface="+mn-cs"/>
                        </a:rPr>
                        <a:t>Faster build time</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1295079704"/>
                  </a:ext>
                </a:extLst>
              </a:tr>
            </a:tbl>
          </a:graphicData>
        </a:graphic>
      </p:graphicFrame>
      <p:pic>
        <p:nvPicPr>
          <p:cNvPr id="15" name="Picture 2" descr="Tick PNG - Tick Mark Symbol Transparent Pictures, Free Download - Free  Transparent PNG Logos">
            <a:extLst>
              <a:ext uri="{FF2B5EF4-FFF2-40B4-BE49-F238E27FC236}">
                <a16:creationId xmlns:a16="http://schemas.microsoft.com/office/drawing/2014/main" id="{B509791C-7979-CF93-3C13-FA3FBE70E3F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92003" y="1676885"/>
            <a:ext cx="192272" cy="192272"/>
          </a:xfrm>
          <a:prstGeom prst="rect">
            <a:avLst/>
          </a:prstGeom>
          <a:solidFill>
            <a:schemeClr val="bg2"/>
          </a:solidFill>
          <a:effectLst>
            <a:glow>
              <a:schemeClr val="accent1">
                <a:alpha val="40000"/>
              </a:schemeClr>
            </a:glow>
          </a:effectLst>
        </p:spPr>
      </p:pic>
      <p:pic>
        <p:nvPicPr>
          <p:cNvPr id="21" name="Picture 2" descr="Tick PNG - Tick Mark Symbol Transparent Pictures, Free Download - Free  Transparent PNG Logos">
            <a:extLst>
              <a:ext uri="{FF2B5EF4-FFF2-40B4-BE49-F238E27FC236}">
                <a16:creationId xmlns:a16="http://schemas.microsoft.com/office/drawing/2014/main" id="{E3E4C3D7-553F-CBC1-1F6F-02BC8D3FE1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92003" y="2150415"/>
            <a:ext cx="192272" cy="192272"/>
          </a:xfrm>
          <a:prstGeom prst="rect">
            <a:avLst/>
          </a:prstGeom>
          <a:solidFill>
            <a:schemeClr val="bg2"/>
          </a:solidFill>
          <a:effectLst>
            <a:glow>
              <a:schemeClr val="accent1">
                <a:alpha val="40000"/>
              </a:schemeClr>
            </a:glow>
          </a:effectLst>
        </p:spPr>
      </p:pic>
      <p:pic>
        <p:nvPicPr>
          <p:cNvPr id="29" name="Picture 2" descr="Tick PNG - Tick Mark Symbol Transparent Pictures, Free Download - Free  Transparent PNG Logos">
            <a:extLst>
              <a:ext uri="{FF2B5EF4-FFF2-40B4-BE49-F238E27FC236}">
                <a16:creationId xmlns:a16="http://schemas.microsoft.com/office/drawing/2014/main" id="{0306D3DA-2169-B9FB-54D6-34CB6972891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2122633"/>
            <a:ext cx="192272" cy="192272"/>
          </a:xfrm>
          <a:prstGeom prst="rect">
            <a:avLst/>
          </a:prstGeom>
          <a:solidFill>
            <a:schemeClr val="bg2"/>
          </a:solidFill>
          <a:effectLst>
            <a:glow>
              <a:schemeClr val="accent1">
                <a:alpha val="40000"/>
              </a:schemeClr>
            </a:glow>
          </a:effectLst>
        </p:spPr>
      </p:pic>
      <p:pic>
        <p:nvPicPr>
          <p:cNvPr id="34" name="Picture 2" descr="Tick PNG - Tick Mark Symbol Transparent Pictures, Free Download - Free  Transparent PNG Logos">
            <a:extLst>
              <a:ext uri="{FF2B5EF4-FFF2-40B4-BE49-F238E27FC236}">
                <a16:creationId xmlns:a16="http://schemas.microsoft.com/office/drawing/2014/main" id="{0FF5EAFE-FAD2-AEC8-B273-BFA21997A52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2584785"/>
            <a:ext cx="192272" cy="192272"/>
          </a:xfrm>
          <a:prstGeom prst="rect">
            <a:avLst/>
          </a:prstGeom>
          <a:solidFill>
            <a:schemeClr val="bg2"/>
          </a:solidFill>
          <a:effectLst>
            <a:glow>
              <a:schemeClr val="accent1">
                <a:alpha val="40000"/>
              </a:schemeClr>
            </a:glow>
          </a:effectLst>
        </p:spPr>
      </p:pic>
      <p:grpSp>
        <p:nvGrpSpPr>
          <p:cNvPr id="39" name="Group 38">
            <a:extLst>
              <a:ext uri="{FF2B5EF4-FFF2-40B4-BE49-F238E27FC236}">
                <a16:creationId xmlns:a16="http://schemas.microsoft.com/office/drawing/2014/main" id="{08D04EAF-4C69-3CD3-D062-A167936EF59C}"/>
              </a:ext>
            </a:extLst>
          </p:cNvPr>
          <p:cNvGrpSpPr/>
          <p:nvPr/>
        </p:nvGrpSpPr>
        <p:grpSpPr>
          <a:xfrm>
            <a:off x="6792003" y="2625975"/>
            <a:ext cx="192272" cy="192272"/>
            <a:chOff x="6792003" y="2625975"/>
            <a:chExt cx="192272" cy="192272"/>
          </a:xfrm>
        </p:grpSpPr>
        <p:sp>
          <p:nvSpPr>
            <p:cNvPr id="37" name="Rectangle 36">
              <a:extLst>
                <a:ext uri="{FF2B5EF4-FFF2-40B4-BE49-F238E27FC236}">
                  <a16:creationId xmlns:a16="http://schemas.microsoft.com/office/drawing/2014/main" id="{CEC31D40-337E-04CE-A30C-29DFCA1E08B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8" name="Picture 14" descr="Info Icon Png posted by Brittany Joseph">
              <a:extLst>
                <a:ext uri="{FF2B5EF4-FFF2-40B4-BE49-F238E27FC236}">
                  <a16:creationId xmlns:a16="http://schemas.microsoft.com/office/drawing/2014/main" id="{3FAED2ED-76A3-43DA-097A-04D07212EB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89550D06-4BB2-129D-8813-E285AC337AC6}"/>
              </a:ext>
            </a:extLst>
          </p:cNvPr>
          <p:cNvGrpSpPr/>
          <p:nvPr/>
        </p:nvGrpSpPr>
        <p:grpSpPr>
          <a:xfrm>
            <a:off x="9579087" y="2122633"/>
            <a:ext cx="192272" cy="192272"/>
            <a:chOff x="6792003" y="2625975"/>
            <a:chExt cx="192272" cy="192272"/>
          </a:xfrm>
        </p:grpSpPr>
        <p:sp>
          <p:nvSpPr>
            <p:cNvPr id="41" name="Rectangle 40">
              <a:extLst>
                <a:ext uri="{FF2B5EF4-FFF2-40B4-BE49-F238E27FC236}">
                  <a16:creationId xmlns:a16="http://schemas.microsoft.com/office/drawing/2014/main" id="{202F0160-62E7-6E20-49D5-2F95A2E43AE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2" name="Picture 14" descr="Info Icon Png posted by Brittany Joseph">
              <a:extLst>
                <a:ext uri="{FF2B5EF4-FFF2-40B4-BE49-F238E27FC236}">
                  <a16:creationId xmlns:a16="http://schemas.microsoft.com/office/drawing/2014/main" id="{0D237BCB-753C-57AA-EFEE-5CEA4D536C2A}"/>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432FCE5D-48A4-7E20-0F94-B07AE61209E5}"/>
              </a:ext>
            </a:extLst>
          </p:cNvPr>
          <p:cNvGrpSpPr/>
          <p:nvPr/>
        </p:nvGrpSpPr>
        <p:grpSpPr>
          <a:xfrm>
            <a:off x="8233613" y="2614775"/>
            <a:ext cx="192272" cy="192272"/>
            <a:chOff x="6792003" y="2625975"/>
            <a:chExt cx="192272" cy="192272"/>
          </a:xfrm>
        </p:grpSpPr>
        <p:sp>
          <p:nvSpPr>
            <p:cNvPr id="44" name="Rectangle 43">
              <a:extLst>
                <a:ext uri="{FF2B5EF4-FFF2-40B4-BE49-F238E27FC236}">
                  <a16:creationId xmlns:a16="http://schemas.microsoft.com/office/drawing/2014/main" id="{D343FC1F-E5E3-6E62-4C7E-A35CE7AE7AC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5" name="Picture 14" descr="Info Icon Png posted by Brittany Joseph">
              <a:extLst>
                <a:ext uri="{FF2B5EF4-FFF2-40B4-BE49-F238E27FC236}">
                  <a16:creationId xmlns:a16="http://schemas.microsoft.com/office/drawing/2014/main" id="{9083CEE0-8914-2B7C-B3EC-0DC9497C11FA}"/>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C03966D-E56E-14FC-FEBA-C567078585EA}"/>
              </a:ext>
            </a:extLst>
          </p:cNvPr>
          <p:cNvGrpSpPr/>
          <p:nvPr/>
        </p:nvGrpSpPr>
        <p:grpSpPr>
          <a:xfrm>
            <a:off x="9579087" y="2603490"/>
            <a:ext cx="192272" cy="192272"/>
            <a:chOff x="6792003" y="2625975"/>
            <a:chExt cx="192272" cy="192272"/>
          </a:xfrm>
        </p:grpSpPr>
        <p:sp>
          <p:nvSpPr>
            <p:cNvPr id="47" name="Rectangle 46">
              <a:extLst>
                <a:ext uri="{FF2B5EF4-FFF2-40B4-BE49-F238E27FC236}">
                  <a16:creationId xmlns:a16="http://schemas.microsoft.com/office/drawing/2014/main" id="{B280DC9A-A9BA-6D8A-8D15-CA7122A26784}"/>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8" name="Picture 14" descr="Info Icon Png posted by Brittany Joseph">
              <a:extLst>
                <a:ext uri="{FF2B5EF4-FFF2-40B4-BE49-F238E27FC236}">
                  <a16:creationId xmlns:a16="http://schemas.microsoft.com/office/drawing/2014/main" id="{4C52E721-00A0-A7C5-3503-8B7F660D014D}"/>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2" descr="Tick PNG - Tick Mark Symbol Transparent Pictures, Free Download - Free  Transparent PNG Logos">
            <a:extLst>
              <a:ext uri="{FF2B5EF4-FFF2-40B4-BE49-F238E27FC236}">
                <a16:creationId xmlns:a16="http://schemas.microsoft.com/office/drawing/2014/main" id="{08ED3979-92E9-FC17-0470-59CDFF59738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233613" y="3058934"/>
            <a:ext cx="192272" cy="192272"/>
          </a:xfrm>
          <a:prstGeom prst="rect">
            <a:avLst/>
          </a:prstGeom>
          <a:solidFill>
            <a:schemeClr val="bg2"/>
          </a:solidFill>
          <a:effectLst>
            <a:glow>
              <a:schemeClr val="accent1">
                <a:alpha val="40000"/>
              </a:schemeClr>
            </a:glow>
          </a:effectLst>
        </p:spPr>
      </p:pic>
      <p:pic>
        <p:nvPicPr>
          <p:cNvPr id="56" name="Picture 2" descr="Tick PNG - Tick Mark Symbol Transparent Pictures, Free Download - Free  Transparent PNG Logos">
            <a:extLst>
              <a:ext uri="{FF2B5EF4-FFF2-40B4-BE49-F238E27FC236}">
                <a16:creationId xmlns:a16="http://schemas.microsoft.com/office/drawing/2014/main" id="{90327C76-0206-4961-AB16-DCD59E4AA0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02" y="3058934"/>
            <a:ext cx="192272" cy="192272"/>
          </a:xfrm>
          <a:prstGeom prst="rect">
            <a:avLst/>
          </a:prstGeom>
          <a:solidFill>
            <a:schemeClr val="bg2"/>
          </a:solidFill>
          <a:effectLst>
            <a:glow>
              <a:schemeClr val="accent1">
                <a:alpha val="40000"/>
              </a:schemeClr>
            </a:glow>
          </a:effectLst>
        </p:spPr>
      </p:pic>
      <p:pic>
        <p:nvPicPr>
          <p:cNvPr id="57" name="Picture 2" descr="Tick PNG - Tick Mark Symbol Transparent Pictures, Free Download - Free  Transparent PNG Logos">
            <a:extLst>
              <a:ext uri="{FF2B5EF4-FFF2-40B4-BE49-F238E27FC236}">
                <a16:creationId xmlns:a16="http://schemas.microsoft.com/office/drawing/2014/main" id="{64B9C463-34C7-C901-19CD-0929CFE1C8C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3058934"/>
            <a:ext cx="192272" cy="192272"/>
          </a:xfrm>
          <a:prstGeom prst="rect">
            <a:avLst/>
          </a:prstGeom>
          <a:solidFill>
            <a:schemeClr val="bg2"/>
          </a:solidFill>
          <a:effectLst>
            <a:glow>
              <a:schemeClr val="accent1">
                <a:alpha val="40000"/>
              </a:schemeClr>
            </a:glow>
          </a:effectLst>
        </p:spPr>
      </p:pic>
      <p:grpSp>
        <p:nvGrpSpPr>
          <p:cNvPr id="58" name="Group 57">
            <a:extLst>
              <a:ext uri="{FF2B5EF4-FFF2-40B4-BE49-F238E27FC236}">
                <a16:creationId xmlns:a16="http://schemas.microsoft.com/office/drawing/2014/main" id="{49E27B30-6DCE-F35D-656C-504128AB5C25}"/>
              </a:ext>
            </a:extLst>
          </p:cNvPr>
          <p:cNvGrpSpPr/>
          <p:nvPr/>
        </p:nvGrpSpPr>
        <p:grpSpPr>
          <a:xfrm>
            <a:off x="8219449" y="3954818"/>
            <a:ext cx="192272" cy="192272"/>
            <a:chOff x="6792003" y="2625975"/>
            <a:chExt cx="192272" cy="192272"/>
          </a:xfrm>
        </p:grpSpPr>
        <p:sp>
          <p:nvSpPr>
            <p:cNvPr id="59" name="Rectangle 58">
              <a:extLst>
                <a:ext uri="{FF2B5EF4-FFF2-40B4-BE49-F238E27FC236}">
                  <a16:creationId xmlns:a16="http://schemas.microsoft.com/office/drawing/2014/main" id="{FA2E2BD7-2B92-711B-AC5B-408A0909721C}"/>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0" name="Picture 14" descr="Info Icon Png posted by Brittany Joseph">
              <a:extLst>
                <a:ext uri="{FF2B5EF4-FFF2-40B4-BE49-F238E27FC236}">
                  <a16:creationId xmlns:a16="http://schemas.microsoft.com/office/drawing/2014/main" id="{4F592B4F-3084-6865-1E2E-06E34686119B}"/>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9371E3AD-2399-5114-6525-2458F266E20C}"/>
              </a:ext>
            </a:extLst>
          </p:cNvPr>
          <p:cNvGrpSpPr/>
          <p:nvPr/>
        </p:nvGrpSpPr>
        <p:grpSpPr>
          <a:xfrm>
            <a:off x="6798618" y="3954818"/>
            <a:ext cx="192272" cy="192272"/>
            <a:chOff x="6792003" y="2625975"/>
            <a:chExt cx="192272" cy="192272"/>
          </a:xfrm>
        </p:grpSpPr>
        <p:sp>
          <p:nvSpPr>
            <p:cNvPr id="62" name="Rectangle 61">
              <a:extLst>
                <a:ext uri="{FF2B5EF4-FFF2-40B4-BE49-F238E27FC236}">
                  <a16:creationId xmlns:a16="http://schemas.microsoft.com/office/drawing/2014/main" id="{9BBDA636-6AC2-2045-5A63-C0075E17AD6F}"/>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3" name="Picture 14" descr="Info Icon Png posted by Brittany Joseph">
              <a:extLst>
                <a:ext uri="{FF2B5EF4-FFF2-40B4-BE49-F238E27FC236}">
                  <a16:creationId xmlns:a16="http://schemas.microsoft.com/office/drawing/2014/main" id="{66B4CD6A-B0BD-44F6-73AF-A1649D7377D0}"/>
                </a:ext>
              </a:extLst>
            </p:cNvPr>
            <p:cNvPicPr>
              <a:picLocks noChangeAspect="1" noChangeArrowheads="1"/>
            </p:cNvPicPr>
            <p:nvPr/>
          </p:nvPicPr>
          <p:blipFill>
            <a:blip r:embed="rId7">
              <a:extLst>
                <a:ext uri="{BEBA8EAE-BF5A-486C-A8C5-ECC9F3942E4B}">
                  <a14:imgProps xmlns:a14="http://schemas.microsoft.com/office/drawing/2010/main">
                    <a14:imgLayer r:embed="rId12">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2" descr="Tick PNG - Tick Mark Symbol Transparent Pictures, Free Download - Free  Transparent PNG Logos">
            <a:extLst>
              <a:ext uri="{FF2B5EF4-FFF2-40B4-BE49-F238E27FC236}">
                <a16:creationId xmlns:a16="http://schemas.microsoft.com/office/drawing/2014/main" id="{1A6C980C-5020-A665-BFDF-712F903051E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92003" y="3508322"/>
            <a:ext cx="192272" cy="192272"/>
          </a:xfrm>
          <a:prstGeom prst="rect">
            <a:avLst/>
          </a:prstGeom>
          <a:solidFill>
            <a:schemeClr val="bg2"/>
          </a:solidFill>
          <a:effectLst>
            <a:glow>
              <a:schemeClr val="accent1">
                <a:alpha val="40000"/>
              </a:schemeClr>
            </a:glow>
          </a:effectLst>
        </p:spPr>
      </p:pic>
      <p:pic>
        <p:nvPicPr>
          <p:cNvPr id="1025" name="Picture 2" descr="Tick PNG - Tick Mark Symbol Transparent Pictures, Free Download - Free  Transparent PNG Logos">
            <a:extLst>
              <a:ext uri="{FF2B5EF4-FFF2-40B4-BE49-F238E27FC236}">
                <a16:creationId xmlns:a16="http://schemas.microsoft.com/office/drawing/2014/main" id="{F1FD4792-96A7-B6FA-3F7C-D2E26D556C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233613" y="3510659"/>
            <a:ext cx="192272" cy="192272"/>
          </a:xfrm>
          <a:prstGeom prst="rect">
            <a:avLst/>
          </a:prstGeom>
          <a:solidFill>
            <a:schemeClr val="bg2"/>
          </a:solidFill>
          <a:effectLst>
            <a:glow>
              <a:schemeClr val="accent1">
                <a:alpha val="40000"/>
              </a:schemeClr>
            </a:glow>
          </a:effectLst>
        </p:spPr>
      </p:pic>
      <p:pic>
        <p:nvPicPr>
          <p:cNvPr id="1027" name="Picture 2" descr="Tick PNG - Tick Mark Symbol Transparent Pictures, Free Download - Free  Transparent PNG Logos">
            <a:extLst>
              <a:ext uri="{FF2B5EF4-FFF2-40B4-BE49-F238E27FC236}">
                <a16:creationId xmlns:a16="http://schemas.microsoft.com/office/drawing/2014/main" id="{D1A50516-109A-76C0-589C-976AE07DC1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02" y="3508322"/>
            <a:ext cx="192272" cy="192272"/>
          </a:xfrm>
          <a:prstGeom prst="rect">
            <a:avLst/>
          </a:prstGeom>
          <a:solidFill>
            <a:schemeClr val="bg2"/>
          </a:solidFill>
          <a:effectLst>
            <a:glow>
              <a:schemeClr val="accent1">
                <a:alpha val="40000"/>
              </a:schemeClr>
            </a:glow>
          </a:effectLst>
        </p:spPr>
      </p:pic>
      <p:pic>
        <p:nvPicPr>
          <p:cNvPr id="1029" name="Picture 2" descr="Tick PNG - Tick Mark Symbol Transparent Pictures, Free Download - Free  Transparent PNG Logos">
            <a:extLst>
              <a:ext uri="{FF2B5EF4-FFF2-40B4-BE49-F238E27FC236}">
                <a16:creationId xmlns:a16="http://schemas.microsoft.com/office/drawing/2014/main" id="{27DA2789-8744-C687-943E-19994605065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3506535"/>
            <a:ext cx="192272" cy="192272"/>
          </a:xfrm>
          <a:prstGeom prst="rect">
            <a:avLst/>
          </a:prstGeom>
          <a:solidFill>
            <a:schemeClr val="bg2"/>
          </a:solidFill>
          <a:effectLst>
            <a:glow>
              <a:schemeClr val="accent1">
                <a:alpha val="40000"/>
              </a:schemeClr>
            </a:glow>
          </a:effectLst>
        </p:spPr>
      </p:pic>
      <p:pic>
        <p:nvPicPr>
          <p:cNvPr id="1037" name="Picture 2" descr="Tick PNG - Tick Mark Symbol Transparent Pictures, Free Download - Free  Transparent PNG Logos">
            <a:extLst>
              <a:ext uri="{FF2B5EF4-FFF2-40B4-BE49-F238E27FC236}">
                <a16:creationId xmlns:a16="http://schemas.microsoft.com/office/drawing/2014/main" id="{CB3FFA10-C28F-E088-A366-4214970CFC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02" y="3981852"/>
            <a:ext cx="192272" cy="192272"/>
          </a:xfrm>
          <a:prstGeom prst="rect">
            <a:avLst/>
          </a:prstGeom>
          <a:solidFill>
            <a:schemeClr val="bg2"/>
          </a:solidFill>
          <a:effectLst>
            <a:glow>
              <a:schemeClr val="accent1">
                <a:alpha val="40000"/>
              </a:schemeClr>
            </a:glow>
          </a:effectLst>
        </p:spPr>
      </p:pic>
      <p:pic>
        <p:nvPicPr>
          <p:cNvPr id="1039" name="Picture 2" descr="Tick PNG - Tick Mark Symbol Transparent Pictures, Free Download - Free  Transparent PNG Logos">
            <a:extLst>
              <a:ext uri="{FF2B5EF4-FFF2-40B4-BE49-F238E27FC236}">
                <a16:creationId xmlns:a16="http://schemas.microsoft.com/office/drawing/2014/main" id="{CC853FFD-49F9-E395-AED3-34A4FD1D013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3976464"/>
            <a:ext cx="192272" cy="192272"/>
          </a:xfrm>
          <a:prstGeom prst="rect">
            <a:avLst/>
          </a:prstGeom>
          <a:solidFill>
            <a:schemeClr val="bg2"/>
          </a:solidFill>
          <a:effectLst>
            <a:glow>
              <a:schemeClr val="accent1">
                <a:alpha val="40000"/>
              </a:schemeClr>
            </a:glow>
          </a:effectLst>
        </p:spPr>
      </p:pic>
      <p:grpSp>
        <p:nvGrpSpPr>
          <p:cNvPr id="1040" name="Group 1039">
            <a:extLst>
              <a:ext uri="{FF2B5EF4-FFF2-40B4-BE49-F238E27FC236}">
                <a16:creationId xmlns:a16="http://schemas.microsoft.com/office/drawing/2014/main" id="{786FF626-13D5-15C5-2A57-0B498EAA7423}"/>
              </a:ext>
            </a:extLst>
          </p:cNvPr>
          <p:cNvGrpSpPr/>
          <p:nvPr/>
        </p:nvGrpSpPr>
        <p:grpSpPr>
          <a:xfrm>
            <a:off x="11341611" y="6368519"/>
            <a:ext cx="192272" cy="192272"/>
            <a:chOff x="6792003" y="2625975"/>
            <a:chExt cx="192272" cy="192272"/>
          </a:xfrm>
        </p:grpSpPr>
        <p:sp>
          <p:nvSpPr>
            <p:cNvPr id="1041" name="Rectangle 1040">
              <a:extLst>
                <a:ext uri="{FF2B5EF4-FFF2-40B4-BE49-F238E27FC236}">
                  <a16:creationId xmlns:a16="http://schemas.microsoft.com/office/drawing/2014/main" id="{7E8C85B9-9C58-1422-9D42-EDB73487D31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042" name="Picture 14" descr="Info Icon Png posted by Brittany Joseph">
              <a:extLst>
                <a:ext uri="{FF2B5EF4-FFF2-40B4-BE49-F238E27FC236}">
                  <a16:creationId xmlns:a16="http://schemas.microsoft.com/office/drawing/2014/main" id="{8570C280-1001-4ED7-9FF6-3D228F224F9F}"/>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
        <p:nvSpPr>
          <p:cNvPr id="1045" name="TextBox 1044">
            <a:extLst>
              <a:ext uri="{FF2B5EF4-FFF2-40B4-BE49-F238E27FC236}">
                <a16:creationId xmlns:a16="http://schemas.microsoft.com/office/drawing/2014/main" id="{9BD21AF4-62DA-013E-6190-887AD36E3A1D}"/>
              </a:ext>
            </a:extLst>
          </p:cNvPr>
          <p:cNvSpPr txBox="1"/>
          <p:nvPr/>
        </p:nvSpPr>
        <p:spPr>
          <a:xfrm>
            <a:off x="8754584" y="6329959"/>
            <a:ext cx="2614818" cy="230832"/>
          </a:xfrm>
          <a:prstGeom prst="rect">
            <a:avLst/>
          </a:prstGeom>
          <a:noFill/>
        </p:spPr>
        <p:txBody>
          <a:bodyPr wrap="none" rtlCol="0">
            <a:spAutoFit/>
          </a:bodyPr>
          <a:lstStyle/>
          <a:p>
            <a:pPr algn="r"/>
            <a:r>
              <a:rPr lang="en-US" sz="900" dirty="0">
                <a:solidFill>
                  <a:schemeClr val="bg1">
                    <a:lumMod val="50000"/>
                  </a:schemeClr>
                </a:solidFill>
              </a:rPr>
              <a:t>Tradeoffs or extra development effort involved</a:t>
            </a:r>
          </a:p>
        </p:txBody>
      </p:sp>
      <p:pic>
        <p:nvPicPr>
          <p:cNvPr id="9" name="Picture 2" descr="Tick PNG - Tick Mark Symbol Transparent Pictures, Free Download - Free  Transparent PNG Logos">
            <a:extLst>
              <a:ext uri="{FF2B5EF4-FFF2-40B4-BE49-F238E27FC236}">
                <a16:creationId xmlns:a16="http://schemas.microsoft.com/office/drawing/2014/main" id="{B3B619D1-3918-66AF-4683-FE241BB3C48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40" y="4440983"/>
            <a:ext cx="192272" cy="192272"/>
          </a:xfrm>
          <a:prstGeom prst="rect">
            <a:avLst/>
          </a:prstGeom>
          <a:solidFill>
            <a:schemeClr val="bg2"/>
          </a:solidFill>
          <a:effectLst>
            <a:glow>
              <a:schemeClr val="accent1">
                <a:alpha val="40000"/>
              </a:schemeClr>
            </a:glow>
          </a:effectLst>
        </p:spPr>
      </p:pic>
      <p:pic>
        <p:nvPicPr>
          <p:cNvPr id="10" name="Picture 2" descr="Tick PNG - Tick Mark Symbol Transparent Pictures, Free Download - Free  Transparent PNG Logos">
            <a:extLst>
              <a:ext uri="{FF2B5EF4-FFF2-40B4-BE49-F238E27FC236}">
                <a16:creationId xmlns:a16="http://schemas.microsoft.com/office/drawing/2014/main" id="{BB6C4705-6E6F-75E9-3708-2207EE6592E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4438134"/>
            <a:ext cx="192272" cy="192272"/>
          </a:xfrm>
          <a:prstGeom prst="rect">
            <a:avLst/>
          </a:prstGeom>
          <a:solidFill>
            <a:schemeClr val="bg2"/>
          </a:solidFill>
          <a:effectLst>
            <a:glow>
              <a:schemeClr val="accent1">
                <a:alpha val="40000"/>
              </a:schemeClr>
            </a:glow>
          </a:effectLst>
        </p:spPr>
      </p:pic>
      <p:grpSp>
        <p:nvGrpSpPr>
          <p:cNvPr id="12" name="Group 11">
            <a:extLst>
              <a:ext uri="{FF2B5EF4-FFF2-40B4-BE49-F238E27FC236}">
                <a16:creationId xmlns:a16="http://schemas.microsoft.com/office/drawing/2014/main" id="{3E29597D-02A3-7B96-2282-4E67BC56DA06}"/>
              </a:ext>
            </a:extLst>
          </p:cNvPr>
          <p:cNvGrpSpPr/>
          <p:nvPr/>
        </p:nvGrpSpPr>
        <p:grpSpPr>
          <a:xfrm>
            <a:off x="8232679" y="4448047"/>
            <a:ext cx="192272" cy="192272"/>
            <a:chOff x="6792003" y="2625975"/>
            <a:chExt cx="192272" cy="192272"/>
          </a:xfrm>
        </p:grpSpPr>
        <p:sp>
          <p:nvSpPr>
            <p:cNvPr id="13" name="Rectangle 12">
              <a:extLst>
                <a:ext uri="{FF2B5EF4-FFF2-40B4-BE49-F238E27FC236}">
                  <a16:creationId xmlns:a16="http://schemas.microsoft.com/office/drawing/2014/main" id="{1D453A1C-68E8-DB34-2E95-EB71D652C428}"/>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6" name="Picture 14" descr="Info Icon Png posted by Brittany Joseph">
              <a:extLst>
                <a:ext uri="{FF2B5EF4-FFF2-40B4-BE49-F238E27FC236}">
                  <a16:creationId xmlns:a16="http://schemas.microsoft.com/office/drawing/2014/main" id="{B58F7FED-749A-5085-ECA9-D368461541F8}"/>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Tick PNG - Tick Mark Symbol Transparent Pictures, Free Download - Free  Transparent PNG Logos">
            <a:extLst>
              <a:ext uri="{FF2B5EF4-FFF2-40B4-BE49-F238E27FC236}">
                <a16:creationId xmlns:a16="http://schemas.microsoft.com/office/drawing/2014/main" id="{1B06A847-CEE1-A7F4-06EB-5EBBB71959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88183" y="4901589"/>
            <a:ext cx="192272" cy="192272"/>
          </a:xfrm>
          <a:prstGeom prst="rect">
            <a:avLst/>
          </a:prstGeom>
          <a:solidFill>
            <a:schemeClr val="bg2"/>
          </a:solidFill>
          <a:effectLst>
            <a:glow>
              <a:schemeClr val="accent1">
                <a:alpha val="40000"/>
              </a:schemeClr>
            </a:glow>
          </a:effectLst>
        </p:spPr>
      </p:pic>
      <p:pic>
        <p:nvPicPr>
          <p:cNvPr id="7" name="Picture 6" descr="Tick PNG - Tick Mark Symbol Transparent Pictures, Free Download - Free  Transparent PNG Logos">
            <a:extLst>
              <a:ext uri="{FF2B5EF4-FFF2-40B4-BE49-F238E27FC236}">
                <a16:creationId xmlns:a16="http://schemas.microsoft.com/office/drawing/2014/main" id="{D92F38CC-C73B-8F10-CA77-E0830FC27FB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226064" y="4903913"/>
            <a:ext cx="192272" cy="192272"/>
          </a:xfrm>
          <a:prstGeom prst="rect">
            <a:avLst/>
          </a:prstGeom>
          <a:solidFill>
            <a:schemeClr val="bg2"/>
          </a:solidFill>
          <a:effectLst>
            <a:glow>
              <a:schemeClr val="accent1">
                <a:alpha val="40000"/>
              </a:schemeClr>
            </a:glow>
          </a:effectLst>
        </p:spPr>
      </p:pic>
      <p:grpSp>
        <p:nvGrpSpPr>
          <p:cNvPr id="8" name="Group 7">
            <a:extLst>
              <a:ext uri="{FF2B5EF4-FFF2-40B4-BE49-F238E27FC236}">
                <a16:creationId xmlns:a16="http://schemas.microsoft.com/office/drawing/2014/main" id="{C84ACAB0-983F-A82D-2012-D3425581A0D7}"/>
              </a:ext>
            </a:extLst>
          </p:cNvPr>
          <p:cNvGrpSpPr/>
          <p:nvPr/>
        </p:nvGrpSpPr>
        <p:grpSpPr>
          <a:xfrm>
            <a:off x="9579087" y="4886731"/>
            <a:ext cx="192272" cy="192272"/>
            <a:chOff x="6792003" y="2625975"/>
            <a:chExt cx="192272" cy="192272"/>
          </a:xfrm>
        </p:grpSpPr>
        <p:sp>
          <p:nvSpPr>
            <p:cNvPr id="11" name="Rectangle 10">
              <a:extLst>
                <a:ext uri="{FF2B5EF4-FFF2-40B4-BE49-F238E27FC236}">
                  <a16:creationId xmlns:a16="http://schemas.microsoft.com/office/drawing/2014/main" id="{D482B83E-558F-64CE-4280-2700EC333DD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9" name="Picture 14" descr="Info Icon Png posted by Brittany Joseph">
              <a:extLst>
                <a:ext uri="{FF2B5EF4-FFF2-40B4-BE49-F238E27FC236}">
                  <a16:creationId xmlns:a16="http://schemas.microsoft.com/office/drawing/2014/main" id="{9EC2E9A4-6AC0-2D75-7767-85BC565F5DFE}"/>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Tick PNG - Tick Mark Symbol Transparent Pictures, Free Download - Free  Transparent PNG Logos">
            <a:extLst>
              <a:ext uri="{FF2B5EF4-FFF2-40B4-BE49-F238E27FC236}">
                <a16:creationId xmlns:a16="http://schemas.microsoft.com/office/drawing/2014/main" id="{A0D223A6-7C55-3682-AE70-FC1C65DD506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35974" y="4884235"/>
            <a:ext cx="192272" cy="192272"/>
          </a:xfrm>
          <a:prstGeom prst="rect">
            <a:avLst/>
          </a:prstGeom>
          <a:solidFill>
            <a:schemeClr val="bg2"/>
          </a:solidFill>
          <a:effectLst>
            <a:glow>
              <a:schemeClr val="accent1">
                <a:alpha val="40000"/>
              </a:schemeClr>
            </a:glow>
          </a:effectLst>
        </p:spPr>
      </p:pic>
      <p:grpSp>
        <p:nvGrpSpPr>
          <p:cNvPr id="23" name="Group 22">
            <a:extLst>
              <a:ext uri="{FF2B5EF4-FFF2-40B4-BE49-F238E27FC236}">
                <a16:creationId xmlns:a16="http://schemas.microsoft.com/office/drawing/2014/main" id="{5AC5E567-6783-043B-A88C-3095E4C7C8A6}"/>
              </a:ext>
            </a:extLst>
          </p:cNvPr>
          <p:cNvGrpSpPr/>
          <p:nvPr/>
        </p:nvGrpSpPr>
        <p:grpSpPr>
          <a:xfrm>
            <a:off x="8219449" y="1680129"/>
            <a:ext cx="192272" cy="192272"/>
            <a:chOff x="6792003" y="2625975"/>
            <a:chExt cx="192272" cy="192272"/>
          </a:xfrm>
        </p:grpSpPr>
        <p:sp>
          <p:nvSpPr>
            <p:cNvPr id="24" name="Rectangle 23">
              <a:extLst>
                <a:ext uri="{FF2B5EF4-FFF2-40B4-BE49-F238E27FC236}">
                  <a16:creationId xmlns:a16="http://schemas.microsoft.com/office/drawing/2014/main" id="{2AACD040-CB26-6FAB-0412-B616C93E8E9B}"/>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5" name="Picture 14" descr="Info Icon Png posted by Brittany Joseph">
              <a:extLst>
                <a:ext uri="{FF2B5EF4-FFF2-40B4-BE49-F238E27FC236}">
                  <a16:creationId xmlns:a16="http://schemas.microsoft.com/office/drawing/2014/main" id="{9820CCC8-67E8-1DF7-EE49-57450AC64937}"/>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9C13D4E7-AFC9-48ED-EF36-4027CB535221}"/>
              </a:ext>
            </a:extLst>
          </p:cNvPr>
          <p:cNvGrpSpPr/>
          <p:nvPr/>
        </p:nvGrpSpPr>
        <p:grpSpPr>
          <a:xfrm>
            <a:off x="9564923" y="1668844"/>
            <a:ext cx="192272" cy="192272"/>
            <a:chOff x="6792003" y="2625975"/>
            <a:chExt cx="192272" cy="192272"/>
          </a:xfrm>
        </p:grpSpPr>
        <p:sp>
          <p:nvSpPr>
            <p:cNvPr id="30" name="Rectangle 29">
              <a:extLst>
                <a:ext uri="{FF2B5EF4-FFF2-40B4-BE49-F238E27FC236}">
                  <a16:creationId xmlns:a16="http://schemas.microsoft.com/office/drawing/2014/main" id="{A43BA4C1-B185-7E03-A429-F6AF4652AE6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1" name="Picture 14" descr="Info Icon Png posted by Brittany Joseph">
              <a:extLst>
                <a:ext uri="{FF2B5EF4-FFF2-40B4-BE49-F238E27FC236}">
                  <a16:creationId xmlns:a16="http://schemas.microsoft.com/office/drawing/2014/main" id="{14F6AB1A-400F-7671-105A-CDA173F05E62}"/>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759172D3-D183-9D87-3EAD-D96D54AF19DB}"/>
              </a:ext>
            </a:extLst>
          </p:cNvPr>
          <p:cNvGrpSpPr/>
          <p:nvPr/>
        </p:nvGrpSpPr>
        <p:grpSpPr>
          <a:xfrm>
            <a:off x="10835974" y="1678300"/>
            <a:ext cx="192272" cy="192272"/>
            <a:chOff x="6792003" y="2625975"/>
            <a:chExt cx="192272" cy="192272"/>
          </a:xfrm>
        </p:grpSpPr>
        <p:sp>
          <p:nvSpPr>
            <p:cNvPr id="33" name="Rectangle 32">
              <a:extLst>
                <a:ext uri="{FF2B5EF4-FFF2-40B4-BE49-F238E27FC236}">
                  <a16:creationId xmlns:a16="http://schemas.microsoft.com/office/drawing/2014/main" id="{8A5BF2FC-5C6A-15BC-29BA-6DDBD33193ED}"/>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5" name="Picture 14" descr="Info Icon Png posted by Brittany Joseph">
              <a:extLst>
                <a:ext uri="{FF2B5EF4-FFF2-40B4-BE49-F238E27FC236}">
                  <a16:creationId xmlns:a16="http://schemas.microsoft.com/office/drawing/2014/main" id="{5DADB2E6-4F16-01DA-8B0C-AE9CA304BBE1}"/>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C9847F46-16E9-2401-F151-8021D15414EA}"/>
              </a:ext>
            </a:extLst>
          </p:cNvPr>
          <p:cNvGrpSpPr/>
          <p:nvPr/>
        </p:nvGrpSpPr>
        <p:grpSpPr>
          <a:xfrm>
            <a:off x="6792784" y="3058934"/>
            <a:ext cx="192272" cy="192272"/>
            <a:chOff x="6792003" y="2625975"/>
            <a:chExt cx="192272" cy="192272"/>
          </a:xfrm>
        </p:grpSpPr>
        <p:sp>
          <p:nvSpPr>
            <p:cNvPr id="49" name="Rectangle 48">
              <a:extLst>
                <a:ext uri="{FF2B5EF4-FFF2-40B4-BE49-F238E27FC236}">
                  <a16:creationId xmlns:a16="http://schemas.microsoft.com/office/drawing/2014/main" id="{3B886D5D-9116-C175-D10C-14D0DDDA715E}"/>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50" name="Picture 14" descr="Info Icon Png posted by Brittany Joseph">
              <a:extLst>
                <a:ext uri="{FF2B5EF4-FFF2-40B4-BE49-F238E27FC236}">
                  <a16:creationId xmlns:a16="http://schemas.microsoft.com/office/drawing/2014/main" id="{5F8E4686-1511-02BF-11FD-67AE79B97A1A}"/>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DADBE07-F262-A53C-929C-F051B06D88BD}"/>
              </a:ext>
            </a:extLst>
          </p:cNvPr>
          <p:cNvGrpSpPr/>
          <p:nvPr/>
        </p:nvGrpSpPr>
        <p:grpSpPr>
          <a:xfrm>
            <a:off x="6805233" y="4425563"/>
            <a:ext cx="192272" cy="192272"/>
            <a:chOff x="6792003" y="2625975"/>
            <a:chExt cx="192272" cy="192272"/>
          </a:xfrm>
        </p:grpSpPr>
        <p:sp>
          <p:nvSpPr>
            <p:cNvPr id="52" name="Rectangle 51">
              <a:extLst>
                <a:ext uri="{FF2B5EF4-FFF2-40B4-BE49-F238E27FC236}">
                  <a16:creationId xmlns:a16="http://schemas.microsoft.com/office/drawing/2014/main" id="{C006C426-AA90-CD5B-F024-1206BE6F2A9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53" name="Picture 14" descr="Info Icon Png posted by Brittany Joseph">
              <a:extLst>
                <a:ext uri="{FF2B5EF4-FFF2-40B4-BE49-F238E27FC236}">
                  <a16:creationId xmlns:a16="http://schemas.microsoft.com/office/drawing/2014/main" id="{29B22E2D-3493-291E-B5C6-7BF27BEBEDE3}"/>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6769C5F-99AE-394C-2D25-A8C1C11D6E1C}"/>
              </a:ext>
            </a:extLst>
          </p:cNvPr>
          <p:cNvGrpSpPr/>
          <p:nvPr/>
        </p:nvGrpSpPr>
        <p:grpSpPr>
          <a:xfrm>
            <a:off x="8232679" y="2140228"/>
            <a:ext cx="192272" cy="192272"/>
            <a:chOff x="6792003" y="2625975"/>
            <a:chExt cx="192272" cy="192272"/>
          </a:xfrm>
        </p:grpSpPr>
        <p:sp>
          <p:nvSpPr>
            <p:cNvPr id="1026" name="Rectangle 1025">
              <a:extLst>
                <a:ext uri="{FF2B5EF4-FFF2-40B4-BE49-F238E27FC236}">
                  <a16:creationId xmlns:a16="http://schemas.microsoft.com/office/drawing/2014/main" id="{19D2006E-5931-DB9B-0451-A346CC49D8CD}"/>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028" name="Picture 14" descr="Info Icon Png posted by Brittany Joseph">
              <a:extLst>
                <a:ext uri="{FF2B5EF4-FFF2-40B4-BE49-F238E27FC236}">
                  <a16:creationId xmlns:a16="http://schemas.microsoft.com/office/drawing/2014/main" id="{0D1C5389-E250-F1F1-D455-9DF617F4F804}"/>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419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574E-DBED-C6AC-BCDC-1F1874BC5BDC}"/>
              </a:ext>
            </a:extLst>
          </p:cNvPr>
          <p:cNvSpPr>
            <a:spLocks noGrp="1"/>
          </p:cNvSpPr>
          <p:nvPr>
            <p:ph type="ctrTitle"/>
          </p:nvPr>
        </p:nvSpPr>
        <p:spPr/>
        <p:txBody>
          <a:bodyPr/>
          <a:lstStyle/>
          <a:p>
            <a:r>
              <a:rPr lang="en-US" dirty="0"/>
              <a:t>Challenges with ISR</a:t>
            </a:r>
          </a:p>
        </p:txBody>
      </p:sp>
      <p:sp>
        <p:nvSpPr>
          <p:cNvPr id="3" name="Slide Number Placeholder 2">
            <a:extLst>
              <a:ext uri="{FF2B5EF4-FFF2-40B4-BE49-F238E27FC236}">
                <a16:creationId xmlns:a16="http://schemas.microsoft.com/office/drawing/2014/main" id="{B0BC2A96-A2A0-CAC9-F637-28080C50DAFE}"/>
              </a:ext>
            </a:extLst>
          </p:cNvPr>
          <p:cNvSpPr>
            <a:spLocks noGrp="1"/>
          </p:cNvSpPr>
          <p:nvPr>
            <p:ph type="sldNum" sz="quarter" idx="10"/>
          </p:nvPr>
        </p:nvSpPr>
        <p:spPr/>
        <p:txBody>
          <a:bodyPr/>
          <a:lstStyle/>
          <a:p>
            <a:fld id="{58B792A5-9BAE-6942-BFE1-9FCDB51EA51E}" type="slidenum">
              <a:rPr lang="en-US" smtClean="0"/>
              <a:pPr/>
              <a:t>15</a:t>
            </a:fld>
            <a:endParaRPr lang="en-US"/>
          </a:p>
        </p:txBody>
      </p:sp>
    </p:spTree>
    <p:extLst>
      <p:ext uri="{BB962C8B-B14F-4D97-AF65-F5344CB8AC3E}">
        <p14:creationId xmlns:p14="http://schemas.microsoft.com/office/powerpoint/2010/main" val="4039700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7C83-02CA-9B28-1407-8C58E694FC77}"/>
              </a:ext>
            </a:extLst>
          </p:cNvPr>
          <p:cNvSpPr>
            <a:spLocks noGrp="1"/>
          </p:cNvSpPr>
          <p:nvPr>
            <p:ph type="title"/>
          </p:nvPr>
        </p:nvSpPr>
        <p:spPr>
          <a:xfrm>
            <a:off x="685800" y="1312103"/>
            <a:ext cx="10543032" cy="657551"/>
          </a:xfrm>
        </p:spPr>
        <p:txBody>
          <a:bodyPr/>
          <a:lstStyle/>
          <a:p>
            <a:r>
              <a:rPr lang="en-IN" sz="1800" b="0" i="0" dirty="0">
                <a:solidFill>
                  <a:srgbClr val="374151"/>
                </a:solidFill>
                <a:effectLst/>
                <a:latin typeface="+mj-lt"/>
              </a:rPr>
              <a:t>Incremental Static Regeneration (ISR) offers benefits such as improved performance and allow update page after build. However, it also presents some challenges.</a:t>
            </a:r>
            <a:endParaRPr lang="en-US" sz="1800" dirty="0">
              <a:latin typeface="+mj-lt"/>
            </a:endParaRPr>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16</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7" name="Picture 6">
            <a:extLst>
              <a:ext uri="{FF2B5EF4-FFF2-40B4-BE49-F238E27FC236}">
                <a16:creationId xmlns:a16="http://schemas.microsoft.com/office/drawing/2014/main" id="{2BCE8898-D43D-3D7E-99E3-70B4075624A8}"/>
              </a:ext>
            </a:extLst>
          </p:cNvPr>
          <p:cNvPicPr>
            <a:picLocks noChangeAspect="1"/>
          </p:cNvPicPr>
          <p:nvPr/>
        </p:nvPicPr>
        <p:blipFill>
          <a:blip r:embed="rId5"/>
          <a:stretch>
            <a:fillRect/>
          </a:stretch>
        </p:blipFill>
        <p:spPr>
          <a:xfrm>
            <a:off x="0" y="4404280"/>
            <a:ext cx="3687396" cy="2453720"/>
          </a:xfrm>
          <a:prstGeom prst="rect">
            <a:avLst/>
          </a:prstGeom>
        </p:spPr>
      </p:pic>
      <p:sp>
        <p:nvSpPr>
          <p:cNvPr id="8" name="TextBox 7">
            <a:extLst>
              <a:ext uri="{FF2B5EF4-FFF2-40B4-BE49-F238E27FC236}">
                <a16:creationId xmlns:a16="http://schemas.microsoft.com/office/drawing/2014/main" id="{77D72CF3-04AA-E804-F806-E78CFD16225E}"/>
              </a:ext>
            </a:extLst>
          </p:cNvPr>
          <p:cNvSpPr txBox="1"/>
          <p:nvPr/>
        </p:nvSpPr>
        <p:spPr>
          <a:xfrm>
            <a:off x="1091183" y="2284977"/>
            <a:ext cx="4593179" cy="369332"/>
          </a:xfrm>
          <a:prstGeom prst="rect">
            <a:avLst/>
          </a:prstGeom>
          <a:noFill/>
        </p:spPr>
        <p:txBody>
          <a:bodyPr wrap="square" rtlCol="0">
            <a:spAutoFit/>
          </a:bodyPr>
          <a:lstStyle/>
          <a:p>
            <a:r>
              <a:rPr lang="en-IN" b="0" i="0" dirty="0">
                <a:solidFill>
                  <a:srgbClr val="374151"/>
                </a:solidFill>
                <a:effectLst/>
                <a:latin typeface="+mj-lt"/>
              </a:rPr>
              <a:t>Data Inconsistency on Regenerated Pages</a:t>
            </a:r>
            <a:endParaRPr lang="en-US" dirty="0">
              <a:latin typeface="+mj-lt"/>
            </a:endParaRPr>
          </a:p>
        </p:txBody>
      </p:sp>
      <p:sp>
        <p:nvSpPr>
          <p:cNvPr id="9" name="TextBox 8">
            <a:extLst>
              <a:ext uri="{FF2B5EF4-FFF2-40B4-BE49-F238E27FC236}">
                <a16:creationId xmlns:a16="http://schemas.microsoft.com/office/drawing/2014/main" id="{8B8DB9DF-86E3-32EF-0C9D-2627323B524E}"/>
              </a:ext>
            </a:extLst>
          </p:cNvPr>
          <p:cNvSpPr txBox="1"/>
          <p:nvPr/>
        </p:nvSpPr>
        <p:spPr>
          <a:xfrm>
            <a:off x="1091184" y="2926071"/>
            <a:ext cx="5004816" cy="459357"/>
          </a:xfrm>
          <a:prstGeom prst="rect">
            <a:avLst/>
          </a:prstGeom>
          <a:noFill/>
        </p:spPr>
        <p:txBody>
          <a:bodyPr wrap="square" rtlCol="0">
            <a:spAutoFit/>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with Backend</a:t>
            </a:r>
            <a:endParaRPr lang="en-US" dirty="0">
              <a:latin typeface="+mj-lt"/>
            </a:endParaRPr>
          </a:p>
        </p:txBody>
      </p:sp>
      <p:sp>
        <p:nvSpPr>
          <p:cNvPr id="11" name="TextBox 10">
            <a:extLst>
              <a:ext uri="{FF2B5EF4-FFF2-40B4-BE49-F238E27FC236}">
                <a16:creationId xmlns:a16="http://schemas.microsoft.com/office/drawing/2014/main" id="{36004A93-DA8B-F12B-1109-2A6C94A5BC53}"/>
              </a:ext>
            </a:extLst>
          </p:cNvPr>
          <p:cNvSpPr txBox="1"/>
          <p:nvPr/>
        </p:nvSpPr>
        <p:spPr>
          <a:xfrm>
            <a:off x="6897189" y="2277900"/>
            <a:ext cx="4666727" cy="369332"/>
          </a:xfrm>
          <a:prstGeom prst="rect">
            <a:avLst/>
          </a:prstGeom>
          <a:noFill/>
        </p:spPr>
        <p:txBody>
          <a:bodyPr wrap="none" rtlCol="0">
            <a:spAutoFit/>
          </a:bodyPr>
          <a:lstStyle/>
          <a:p>
            <a:r>
              <a:rPr lang="en-IN" b="0" i="0" dirty="0">
                <a:solidFill>
                  <a:srgbClr val="374151"/>
                </a:solidFill>
                <a:effectLst/>
                <a:latin typeface="+mj-lt"/>
              </a:rPr>
              <a:t>Build Once, </a:t>
            </a:r>
            <a:r>
              <a:rPr lang="en-IN" dirty="0">
                <a:solidFill>
                  <a:srgbClr val="374151"/>
                </a:solidFill>
                <a:latin typeface="+mj-lt"/>
              </a:rPr>
              <a:t>D</a:t>
            </a:r>
            <a:r>
              <a:rPr lang="en-IN" b="0" i="0" dirty="0">
                <a:solidFill>
                  <a:srgbClr val="374151"/>
                </a:solidFill>
                <a:effectLst/>
                <a:latin typeface="+mj-lt"/>
              </a:rPr>
              <a:t>eploy </a:t>
            </a:r>
            <a:r>
              <a:rPr lang="en-IN" dirty="0">
                <a:solidFill>
                  <a:srgbClr val="374151"/>
                </a:solidFill>
                <a:latin typeface="+mj-lt"/>
              </a:rPr>
              <a:t>Anywhere not Possible</a:t>
            </a:r>
            <a:endParaRPr lang="en-US" dirty="0">
              <a:latin typeface="+mj-lt"/>
            </a:endParaRPr>
          </a:p>
        </p:txBody>
      </p:sp>
      <p:pic>
        <p:nvPicPr>
          <p:cNvPr id="17" name="Graphic 16" descr="Badge Tick with solid fill">
            <a:extLst>
              <a:ext uri="{FF2B5EF4-FFF2-40B4-BE49-F238E27FC236}">
                <a16:creationId xmlns:a16="http://schemas.microsoft.com/office/drawing/2014/main" id="{E6C4A23F-C83F-416B-5654-C827F89A3A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800" y="2266951"/>
            <a:ext cx="405384" cy="405384"/>
          </a:xfrm>
          <a:prstGeom prst="rect">
            <a:avLst/>
          </a:prstGeom>
        </p:spPr>
      </p:pic>
      <p:pic>
        <p:nvPicPr>
          <p:cNvPr id="18" name="Graphic 17" descr="Badge Tick with solid fill">
            <a:extLst>
              <a:ext uri="{FF2B5EF4-FFF2-40B4-BE49-F238E27FC236}">
                <a16:creationId xmlns:a16="http://schemas.microsoft.com/office/drawing/2014/main" id="{02074C72-AA03-6080-B84F-7AB36AA28A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800" y="2994944"/>
            <a:ext cx="405384" cy="405384"/>
          </a:xfrm>
          <a:prstGeom prst="rect">
            <a:avLst/>
          </a:prstGeom>
        </p:spPr>
      </p:pic>
      <p:pic>
        <p:nvPicPr>
          <p:cNvPr id="20" name="Graphic 19" descr="Badge Tick with solid fill">
            <a:extLst>
              <a:ext uri="{FF2B5EF4-FFF2-40B4-BE49-F238E27FC236}">
                <a16:creationId xmlns:a16="http://schemas.microsoft.com/office/drawing/2014/main" id="{406CA808-3D3B-A012-EAEB-F6D0ED5FD4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5998" y="2263514"/>
            <a:ext cx="405384" cy="405384"/>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635637" y="531788"/>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pPr>
            <a:r>
              <a:rPr lang="en-US" dirty="0">
                <a:latin typeface="+mj-lt"/>
              </a:rPr>
              <a:t>Challenges with ISR Rendering Techniques(Self Experience) </a:t>
            </a:r>
          </a:p>
        </p:txBody>
      </p:sp>
    </p:spTree>
    <p:extLst>
      <p:ext uri="{BB962C8B-B14F-4D97-AF65-F5344CB8AC3E}">
        <p14:creationId xmlns:p14="http://schemas.microsoft.com/office/powerpoint/2010/main" val="32963925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17</a:t>
            </a:fld>
            <a:endParaRPr lang="en-US" dirty="0"/>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Data Inconsistency on Regenerated Pages</a:t>
            </a:r>
            <a:endParaRPr lang="en-US" dirty="0">
              <a:latin typeface="+mj-lt"/>
            </a:endParaRPr>
          </a:p>
        </p:txBody>
      </p:sp>
      <p:sp>
        <p:nvSpPr>
          <p:cNvPr id="47" name="Rectangle 46">
            <a:extLst>
              <a:ext uri="{FF2B5EF4-FFF2-40B4-BE49-F238E27FC236}">
                <a16:creationId xmlns:a16="http://schemas.microsoft.com/office/drawing/2014/main" id="{C5CCCC62-C576-8DE8-5AD4-639967D2F9CA}"/>
              </a:ext>
            </a:extLst>
          </p:cNvPr>
          <p:cNvSpPr/>
          <p:nvPr/>
        </p:nvSpPr>
        <p:spPr>
          <a:xfrm>
            <a:off x="2739245" y="2469630"/>
            <a:ext cx="7196607" cy="4041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Load Balancer</a:t>
            </a:r>
          </a:p>
        </p:txBody>
      </p:sp>
      <p:sp>
        <p:nvSpPr>
          <p:cNvPr id="48" name="Cube 47">
            <a:extLst>
              <a:ext uri="{FF2B5EF4-FFF2-40B4-BE49-F238E27FC236}">
                <a16:creationId xmlns:a16="http://schemas.microsoft.com/office/drawing/2014/main" id="{64A6231A-16BD-9ADC-341D-EBAB422FB0BD}"/>
              </a:ext>
            </a:extLst>
          </p:cNvPr>
          <p:cNvSpPr/>
          <p:nvPr/>
        </p:nvSpPr>
        <p:spPr>
          <a:xfrm>
            <a:off x="2693626" y="3722477"/>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ube 48">
            <a:extLst>
              <a:ext uri="{FF2B5EF4-FFF2-40B4-BE49-F238E27FC236}">
                <a16:creationId xmlns:a16="http://schemas.microsoft.com/office/drawing/2014/main" id="{D0C22215-6D1B-61F7-87A1-ADCD50AEE00B}"/>
              </a:ext>
            </a:extLst>
          </p:cNvPr>
          <p:cNvSpPr/>
          <p:nvPr/>
        </p:nvSpPr>
        <p:spPr>
          <a:xfrm>
            <a:off x="5461613" y="3722477"/>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156E11B0-996D-B6B3-256A-31BB1B7185F8}"/>
              </a:ext>
            </a:extLst>
          </p:cNvPr>
          <p:cNvSpPr/>
          <p:nvPr/>
        </p:nvSpPr>
        <p:spPr>
          <a:xfrm>
            <a:off x="8229600" y="3722477"/>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A5208E8-6620-E783-16B7-B3AD96B41917}"/>
              </a:ext>
            </a:extLst>
          </p:cNvPr>
          <p:cNvSpPr txBox="1"/>
          <p:nvPr/>
        </p:nvSpPr>
        <p:spPr>
          <a:xfrm>
            <a:off x="3079766" y="5380325"/>
            <a:ext cx="561372" cy="261610"/>
          </a:xfrm>
          <a:prstGeom prst="rect">
            <a:avLst/>
          </a:prstGeom>
          <a:noFill/>
        </p:spPr>
        <p:txBody>
          <a:bodyPr wrap="square" rtlCol="0">
            <a:spAutoFit/>
          </a:bodyPr>
          <a:lstStyle/>
          <a:p>
            <a:r>
              <a:rPr lang="en-US" sz="1100" dirty="0"/>
              <a:t>Pod 1</a:t>
            </a:r>
          </a:p>
        </p:txBody>
      </p:sp>
      <p:sp>
        <p:nvSpPr>
          <p:cNvPr id="52" name="TextBox 51">
            <a:extLst>
              <a:ext uri="{FF2B5EF4-FFF2-40B4-BE49-F238E27FC236}">
                <a16:creationId xmlns:a16="http://schemas.microsoft.com/office/drawing/2014/main" id="{2D3FF44A-193F-F3EC-1CB6-C9E16CEC6BEC}"/>
              </a:ext>
            </a:extLst>
          </p:cNvPr>
          <p:cNvSpPr txBox="1"/>
          <p:nvPr/>
        </p:nvSpPr>
        <p:spPr>
          <a:xfrm>
            <a:off x="5815314" y="5380325"/>
            <a:ext cx="561372" cy="261610"/>
          </a:xfrm>
          <a:prstGeom prst="rect">
            <a:avLst/>
          </a:prstGeom>
          <a:noFill/>
        </p:spPr>
        <p:txBody>
          <a:bodyPr wrap="square" rtlCol="0">
            <a:spAutoFit/>
          </a:bodyPr>
          <a:lstStyle/>
          <a:p>
            <a:r>
              <a:rPr lang="en-US" sz="1100" dirty="0"/>
              <a:t>Pod 2</a:t>
            </a:r>
          </a:p>
        </p:txBody>
      </p:sp>
      <p:sp>
        <p:nvSpPr>
          <p:cNvPr id="53" name="TextBox 52">
            <a:extLst>
              <a:ext uri="{FF2B5EF4-FFF2-40B4-BE49-F238E27FC236}">
                <a16:creationId xmlns:a16="http://schemas.microsoft.com/office/drawing/2014/main" id="{F3517A51-A341-5CA2-2C34-A31F9EB28EF4}"/>
              </a:ext>
            </a:extLst>
          </p:cNvPr>
          <p:cNvSpPr txBox="1"/>
          <p:nvPr/>
        </p:nvSpPr>
        <p:spPr>
          <a:xfrm>
            <a:off x="8654354" y="5380325"/>
            <a:ext cx="561372" cy="261610"/>
          </a:xfrm>
          <a:prstGeom prst="rect">
            <a:avLst/>
          </a:prstGeom>
          <a:noFill/>
        </p:spPr>
        <p:txBody>
          <a:bodyPr wrap="square" rtlCol="0">
            <a:spAutoFit/>
          </a:bodyPr>
          <a:lstStyle/>
          <a:p>
            <a:r>
              <a:rPr lang="en-US" sz="1100" dirty="0"/>
              <a:t>Pod 3</a:t>
            </a:r>
          </a:p>
        </p:txBody>
      </p:sp>
      <p:cxnSp>
        <p:nvCxnSpPr>
          <p:cNvPr id="57" name="Straight Arrow Connector 56">
            <a:extLst>
              <a:ext uri="{FF2B5EF4-FFF2-40B4-BE49-F238E27FC236}">
                <a16:creationId xmlns:a16="http://schemas.microsoft.com/office/drawing/2014/main" id="{D97E3D42-3F68-335F-E630-58518039EE8A}"/>
              </a:ext>
            </a:extLst>
          </p:cNvPr>
          <p:cNvCxnSpPr>
            <a:cxnSpLocks/>
          </p:cNvCxnSpPr>
          <p:nvPr/>
        </p:nvCxnSpPr>
        <p:spPr>
          <a:xfrm>
            <a:off x="6376686" y="2940373"/>
            <a:ext cx="0" cy="245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37E6C3-D4A1-47B9-5532-DCDC23EA59F3}"/>
              </a:ext>
            </a:extLst>
          </p:cNvPr>
          <p:cNvCxnSpPr>
            <a:cxnSpLocks/>
          </p:cNvCxnSpPr>
          <p:nvPr/>
        </p:nvCxnSpPr>
        <p:spPr>
          <a:xfrm>
            <a:off x="3687396" y="3185470"/>
            <a:ext cx="26892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2910A57-535F-EB6E-AB0A-5F03AC6253FF}"/>
              </a:ext>
            </a:extLst>
          </p:cNvPr>
          <p:cNvCxnSpPr>
            <a:cxnSpLocks/>
          </p:cNvCxnSpPr>
          <p:nvPr/>
        </p:nvCxnSpPr>
        <p:spPr>
          <a:xfrm>
            <a:off x="3687396" y="3185470"/>
            <a:ext cx="0" cy="4430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C03B2A-8CA2-36AC-5668-1CF9A71DA646}"/>
              </a:ext>
            </a:extLst>
          </p:cNvPr>
          <p:cNvCxnSpPr>
            <a:cxnSpLocks/>
          </p:cNvCxnSpPr>
          <p:nvPr/>
        </p:nvCxnSpPr>
        <p:spPr>
          <a:xfrm>
            <a:off x="6376686" y="3185470"/>
            <a:ext cx="2689290"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C4DFC2-5F22-9AB8-E8C4-773514CAC4B7}"/>
              </a:ext>
            </a:extLst>
          </p:cNvPr>
          <p:cNvCxnSpPr>
            <a:cxnSpLocks/>
          </p:cNvCxnSpPr>
          <p:nvPr/>
        </p:nvCxnSpPr>
        <p:spPr>
          <a:xfrm>
            <a:off x="9059636" y="3185470"/>
            <a:ext cx="0" cy="443060"/>
          </a:xfrm>
          <a:prstGeom prst="straightConnector1">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3ECA0-BFB8-A9C0-C83F-7363AA36CE3C}"/>
              </a:ext>
            </a:extLst>
          </p:cNvPr>
          <p:cNvCxnSpPr>
            <a:cxnSpLocks/>
          </p:cNvCxnSpPr>
          <p:nvPr/>
        </p:nvCxnSpPr>
        <p:spPr>
          <a:xfrm>
            <a:off x="6376686" y="3185470"/>
            <a:ext cx="0" cy="35400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Snip Single Corner of Rectangle 63">
            <a:extLst>
              <a:ext uri="{FF2B5EF4-FFF2-40B4-BE49-F238E27FC236}">
                <a16:creationId xmlns:a16="http://schemas.microsoft.com/office/drawing/2014/main" id="{0A652982-20A1-316C-A246-4FD8E4D9BD1B}"/>
              </a:ext>
            </a:extLst>
          </p:cNvPr>
          <p:cNvSpPr/>
          <p:nvPr/>
        </p:nvSpPr>
        <p:spPr>
          <a:xfrm>
            <a:off x="3105928" y="4394039"/>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solidFill>
              </a:rPr>
              <a:t>V1</a:t>
            </a:r>
            <a:endParaRPr lang="en-US" dirty="0">
              <a:solidFill>
                <a:schemeClr val="accent2"/>
              </a:solidFill>
            </a:endParaRPr>
          </a:p>
        </p:txBody>
      </p:sp>
      <p:sp>
        <p:nvSpPr>
          <p:cNvPr id="65" name="Snip Single Corner of Rectangle 64">
            <a:extLst>
              <a:ext uri="{FF2B5EF4-FFF2-40B4-BE49-F238E27FC236}">
                <a16:creationId xmlns:a16="http://schemas.microsoft.com/office/drawing/2014/main" id="{27DF745D-5F92-BC47-AC43-E45288AB3BDB}"/>
              </a:ext>
            </a:extLst>
          </p:cNvPr>
          <p:cNvSpPr/>
          <p:nvPr/>
        </p:nvSpPr>
        <p:spPr>
          <a:xfrm>
            <a:off x="5867638" y="4362970"/>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V2</a:t>
            </a:r>
            <a:endParaRPr lang="en-US" dirty="0">
              <a:solidFill>
                <a:srgbClr val="7030A0"/>
              </a:solidFill>
            </a:endParaRPr>
          </a:p>
        </p:txBody>
      </p:sp>
      <p:sp>
        <p:nvSpPr>
          <p:cNvPr id="66" name="Snip Single Corner of Rectangle 65">
            <a:extLst>
              <a:ext uri="{FF2B5EF4-FFF2-40B4-BE49-F238E27FC236}">
                <a16:creationId xmlns:a16="http://schemas.microsoft.com/office/drawing/2014/main" id="{06B63C16-F0EA-6042-A7A7-BDE496C0681B}"/>
              </a:ext>
            </a:extLst>
          </p:cNvPr>
          <p:cNvSpPr/>
          <p:nvPr/>
        </p:nvSpPr>
        <p:spPr>
          <a:xfrm>
            <a:off x="8680516" y="4362969"/>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V3</a:t>
            </a:r>
            <a:endParaRPr lang="en-US" dirty="0">
              <a:solidFill>
                <a:srgbClr val="7030A0"/>
              </a:solidFill>
            </a:endParaRPr>
          </a:p>
        </p:txBody>
      </p:sp>
      <p:sp>
        <p:nvSpPr>
          <p:cNvPr id="67" name="TextBox 66">
            <a:extLst>
              <a:ext uri="{FF2B5EF4-FFF2-40B4-BE49-F238E27FC236}">
                <a16:creationId xmlns:a16="http://schemas.microsoft.com/office/drawing/2014/main" id="{2440E08F-70E6-98DA-A361-73E9AA8EC6A9}"/>
              </a:ext>
            </a:extLst>
          </p:cNvPr>
          <p:cNvSpPr txBox="1"/>
          <p:nvPr/>
        </p:nvSpPr>
        <p:spPr>
          <a:xfrm>
            <a:off x="6988598" y="3223142"/>
            <a:ext cx="968535" cy="230832"/>
          </a:xfrm>
          <a:prstGeom prst="rect">
            <a:avLst/>
          </a:prstGeom>
          <a:noFill/>
        </p:spPr>
        <p:txBody>
          <a:bodyPr wrap="none" rtlCol="0">
            <a:spAutoFit/>
          </a:bodyPr>
          <a:lstStyle/>
          <a:p>
            <a:r>
              <a:rPr lang="en-US" sz="900" dirty="0">
                <a:solidFill>
                  <a:srgbClr val="7030A0"/>
                </a:solidFill>
              </a:rPr>
              <a:t>revalidate: 60s</a:t>
            </a:r>
          </a:p>
        </p:txBody>
      </p:sp>
      <p:sp>
        <p:nvSpPr>
          <p:cNvPr id="68" name="Rounded Rectangle 67">
            <a:extLst>
              <a:ext uri="{FF2B5EF4-FFF2-40B4-BE49-F238E27FC236}">
                <a16:creationId xmlns:a16="http://schemas.microsoft.com/office/drawing/2014/main" id="{AE34AED7-132D-CF1E-A87C-5587910AF3A1}"/>
              </a:ext>
            </a:extLst>
          </p:cNvPr>
          <p:cNvSpPr/>
          <p:nvPr/>
        </p:nvSpPr>
        <p:spPr>
          <a:xfrm>
            <a:off x="700001" y="2065458"/>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55F2EF5-E9EA-5B80-6799-E050D80A2A05}"/>
              </a:ext>
            </a:extLst>
          </p:cNvPr>
          <p:cNvSpPr txBox="1"/>
          <p:nvPr/>
        </p:nvSpPr>
        <p:spPr>
          <a:xfrm>
            <a:off x="679000" y="3138469"/>
            <a:ext cx="1306768" cy="400110"/>
          </a:xfrm>
          <a:prstGeom prst="rect">
            <a:avLst/>
          </a:prstGeom>
          <a:noFill/>
        </p:spPr>
        <p:txBody>
          <a:bodyPr wrap="none" rtlCol="0">
            <a:spAutoFit/>
          </a:bodyPr>
          <a:lstStyle/>
          <a:p>
            <a:pPr algn="ctr"/>
            <a:r>
              <a:rPr lang="en-US" sz="1000" dirty="0"/>
              <a:t>Create/Update</a:t>
            </a:r>
          </a:p>
          <a:p>
            <a:pPr algn="ctr"/>
            <a:r>
              <a:rPr lang="en-US" sz="1000" dirty="0"/>
              <a:t>Pages on each pod</a:t>
            </a:r>
          </a:p>
        </p:txBody>
      </p:sp>
      <p:grpSp>
        <p:nvGrpSpPr>
          <p:cNvPr id="70" name="Group 69">
            <a:extLst>
              <a:ext uri="{FF2B5EF4-FFF2-40B4-BE49-F238E27FC236}">
                <a16:creationId xmlns:a16="http://schemas.microsoft.com/office/drawing/2014/main" id="{0483DC0D-D057-2918-B63D-6F411F9F90F3}"/>
              </a:ext>
            </a:extLst>
          </p:cNvPr>
          <p:cNvGrpSpPr/>
          <p:nvPr/>
        </p:nvGrpSpPr>
        <p:grpSpPr>
          <a:xfrm>
            <a:off x="700001" y="2139809"/>
            <a:ext cx="1123079" cy="842320"/>
            <a:chOff x="1167003" y="3627776"/>
            <a:chExt cx="1123079" cy="842320"/>
          </a:xfrm>
        </p:grpSpPr>
        <p:pic>
          <p:nvPicPr>
            <p:cNvPr id="71" name="Graphic 70" descr="Database outline">
              <a:extLst>
                <a:ext uri="{FF2B5EF4-FFF2-40B4-BE49-F238E27FC236}">
                  <a16:creationId xmlns:a16="http://schemas.microsoft.com/office/drawing/2014/main" id="{E378CB99-888B-6EC6-ABDA-4F06D4891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3658667"/>
              <a:ext cx="698535" cy="698535"/>
            </a:xfrm>
            <a:prstGeom prst="rect">
              <a:avLst/>
            </a:prstGeom>
          </p:spPr>
        </p:pic>
        <p:pic>
          <p:nvPicPr>
            <p:cNvPr id="72" name="Graphic 71" descr="Document outline">
              <a:extLst>
                <a:ext uri="{FF2B5EF4-FFF2-40B4-BE49-F238E27FC236}">
                  <a16:creationId xmlns:a16="http://schemas.microsoft.com/office/drawing/2014/main" id="{6927D53A-4073-9F6D-5863-0C754E6E54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73" name="Graphic 72" descr="Document outline">
              <a:extLst>
                <a:ext uri="{FF2B5EF4-FFF2-40B4-BE49-F238E27FC236}">
                  <a16:creationId xmlns:a16="http://schemas.microsoft.com/office/drawing/2014/main" id="{AAA13A4B-4F54-5C9D-0C80-4B92939042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74" name="Graphic 73" descr="Document outline">
              <a:extLst>
                <a:ext uri="{FF2B5EF4-FFF2-40B4-BE49-F238E27FC236}">
                  <a16:creationId xmlns:a16="http://schemas.microsoft.com/office/drawing/2014/main" id="{18386607-39D5-6CB6-4C6B-BBC1B6F50B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75" name="Graphic 74" descr="Document outline">
              <a:extLst>
                <a:ext uri="{FF2B5EF4-FFF2-40B4-BE49-F238E27FC236}">
                  <a16:creationId xmlns:a16="http://schemas.microsoft.com/office/drawing/2014/main" id="{177E47DE-0897-C6ED-6844-D34ECB6BB3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3918429"/>
              <a:ext cx="229438" cy="229438"/>
            </a:xfrm>
            <a:prstGeom prst="rect">
              <a:avLst/>
            </a:prstGeom>
          </p:spPr>
        </p:pic>
        <p:pic>
          <p:nvPicPr>
            <p:cNvPr id="76" name="Graphic 75" descr="Document outline">
              <a:extLst>
                <a:ext uri="{FF2B5EF4-FFF2-40B4-BE49-F238E27FC236}">
                  <a16:creationId xmlns:a16="http://schemas.microsoft.com/office/drawing/2014/main" id="{A31E021B-429D-2DA1-6BB7-CF329FAF2B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4730" y="4240658"/>
              <a:ext cx="229438" cy="229438"/>
            </a:xfrm>
            <a:prstGeom prst="rect">
              <a:avLst/>
            </a:prstGeom>
          </p:spPr>
        </p:pic>
        <p:pic>
          <p:nvPicPr>
            <p:cNvPr id="77" name="Graphic 76" descr="Document outline">
              <a:extLst>
                <a:ext uri="{FF2B5EF4-FFF2-40B4-BE49-F238E27FC236}">
                  <a16:creationId xmlns:a16="http://schemas.microsoft.com/office/drawing/2014/main" id="{278D918A-3216-6F4D-95B4-09B42AED9E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4240658"/>
              <a:ext cx="229438" cy="229438"/>
            </a:xfrm>
            <a:prstGeom prst="rect">
              <a:avLst/>
            </a:prstGeom>
          </p:spPr>
        </p:pic>
      </p:grpSp>
      <p:cxnSp>
        <p:nvCxnSpPr>
          <p:cNvPr id="78" name="Straight Arrow Connector 77">
            <a:extLst>
              <a:ext uri="{FF2B5EF4-FFF2-40B4-BE49-F238E27FC236}">
                <a16:creationId xmlns:a16="http://schemas.microsoft.com/office/drawing/2014/main" id="{AD7DC390-4F90-B100-1322-EEFBE00B1B51}"/>
              </a:ext>
            </a:extLst>
          </p:cNvPr>
          <p:cNvCxnSpPr>
            <a:cxnSpLocks/>
            <a:stCxn id="69" idx="2"/>
          </p:cNvCxnSpPr>
          <p:nvPr/>
        </p:nvCxnSpPr>
        <p:spPr>
          <a:xfrm>
            <a:off x="1332384" y="3538579"/>
            <a:ext cx="32215" cy="12611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5594A61-148D-5CCD-284A-A815408BF966}"/>
              </a:ext>
            </a:extLst>
          </p:cNvPr>
          <p:cNvCxnSpPr>
            <a:cxnSpLocks/>
          </p:cNvCxnSpPr>
          <p:nvPr/>
        </p:nvCxnSpPr>
        <p:spPr>
          <a:xfrm>
            <a:off x="1370255" y="4803035"/>
            <a:ext cx="12950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8B0FA96-E7FA-FCEE-E954-D4DA36AB4D48}"/>
              </a:ext>
            </a:extLst>
          </p:cNvPr>
          <p:cNvSpPr txBox="1"/>
          <p:nvPr/>
        </p:nvSpPr>
        <p:spPr>
          <a:xfrm>
            <a:off x="1526427" y="4530173"/>
            <a:ext cx="968535" cy="230832"/>
          </a:xfrm>
          <a:prstGeom prst="rect">
            <a:avLst/>
          </a:prstGeom>
          <a:noFill/>
        </p:spPr>
        <p:txBody>
          <a:bodyPr wrap="none" rtlCol="0">
            <a:spAutoFit/>
          </a:bodyPr>
          <a:lstStyle/>
          <a:p>
            <a:r>
              <a:rPr lang="en-US" sz="900" dirty="0">
                <a:solidFill>
                  <a:srgbClr val="7030A0"/>
                </a:solidFill>
              </a:rPr>
              <a:t>revalidate: 60s</a:t>
            </a:r>
          </a:p>
        </p:txBody>
      </p:sp>
    </p:spTree>
    <p:extLst>
      <p:ext uri="{BB962C8B-B14F-4D97-AF65-F5344CB8AC3E}">
        <p14:creationId xmlns:p14="http://schemas.microsoft.com/office/powerpoint/2010/main" val="302972628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25" name="Round Single Corner of Rectangle 24">
            <a:extLst>
              <a:ext uri="{FF2B5EF4-FFF2-40B4-BE49-F238E27FC236}">
                <a16:creationId xmlns:a16="http://schemas.microsoft.com/office/drawing/2014/main" id="{73E85E0F-0C26-D3CF-8C19-317217FEECF4}"/>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Data Inconsistency on Regenerated Pages</a:t>
            </a:r>
            <a:endParaRPr lang="en-US" dirty="0">
              <a:latin typeface="+mj-lt"/>
            </a:endParaRPr>
          </a:p>
        </p:txBody>
      </p:sp>
      <p:sp>
        <p:nvSpPr>
          <p:cNvPr id="14" name="Rectangle 13">
            <a:extLst>
              <a:ext uri="{FF2B5EF4-FFF2-40B4-BE49-F238E27FC236}">
                <a16:creationId xmlns:a16="http://schemas.microsoft.com/office/drawing/2014/main" id="{B95CAE8E-37D4-0465-400E-8BFB12D032B9}"/>
              </a:ext>
            </a:extLst>
          </p:cNvPr>
          <p:cNvSpPr/>
          <p:nvPr/>
        </p:nvSpPr>
        <p:spPr>
          <a:xfrm>
            <a:off x="2739245" y="1645480"/>
            <a:ext cx="7196607" cy="40410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CDN Layer</a:t>
            </a:r>
          </a:p>
        </p:txBody>
      </p:sp>
      <p:sp>
        <p:nvSpPr>
          <p:cNvPr id="15" name="Rectangle 14">
            <a:extLst>
              <a:ext uri="{FF2B5EF4-FFF2-40B4-BE49-F238E27FC236}">
                <a16:creationId xmlns:a16="http://schemas.microsoft.com/office/drawing/2014/main" id="{9F7F467F-55F0-D09E-0BF5-BE65284244F9}"/>
              </a:ext>
            </a:extLst>
          </p:cNvPr>
          <p:cNvSpPr/>
          <p:nvPr/>
        </p:nvSpPr>
        <p:spPr>
          <a:xfrm>
            <a:off x="2739245" y="2478595"/>
            <a:ext cx="7196607" cy="4041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Load Balancer</a:t>
            </a:r>
          </a:p>
        </p:txBody>
      </p:sp>
      <p:sp>
        <p:nvSpPr>
          <p:cNvPr id="16" name="Cube 15">
            <a:extLst>
              <a:ext uri="{FF2B5EF4-FFF2-40B4-BE49-F238E27FC236}">
                <a16:creationId xmlns:a16="http://schemas.microsoft.com/office/drawing/2014/main" id="{F128BF31-7ADE-C0CA-0D2F-C5D7BEA08028}"/>
              </a:ext>
            </a:extLst>
          </p:cNvPr>
          <p:cNvSpPr/>
          <p:nvPr/>
        </p:nvSpPr>
        <p:spPr>
          <a:xfrm>
            <a:off x="2693626"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E17F9B83-670A-F9B4-C257-0610EC3A53C6}"/>
              </a:ext>
            </a:extLst>
          </p:cNvPr>
          <p:cNvSpPr/>
          <p:nvPr/>
        </p:nvSpPr>
        <p:spPr>
          <a:xfrm>
            <a:off x="5461613"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DC5906BE-FCFD-2813-D670-FFA808D6CCA2}"/>
              </a:ext>
            </a:extLst>
          </p:cNvPr>
          <p:cNvSpPr/>
          <p:nvPr/>
        </p:nvSpPr>
        <p:spPr>
          <a:xfrm>
            <a:off x="8229600"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5C7498A-E6CD-588F-2D7A-FBD2109B3E38}"/>
              </a:ext>
            </a:extLst>
          </p:cNvPr>
          <p:cNvSpPr txBox="1"/>
          <p:nvPr/>
        </p:nvSpPr>
        <p:spPr>
          <a:xfrm>
            <a:off x="3079766" y="5389290"/>
            <a:ext cx="561372" cy="261610"/>
          </a:xfrm>
          <a:prstGeom prst="rect">
            <a:avLst/>
          </a:prstGeom>
          <a:noFill/>
        </p:spPr>
        <p:txBody>
          <a:bodyPr wrap="square" rtlCol="0">
            <a:spAutoFit/>
          </a:bodyPr>
          <a:lstStyle/>
          <a:p>
            <a:r>
              <a:rPr lang="en-US" sz="1100" dirty="0"/>
              <a:t>Pod 1</a:t>
            </a:r>
          </a:p>
        </p:txBody>
      </p:sp>
      <p:sp>
        <p:nvSpPr>
          <p:cNvPr id="23" name="TextBox 22">
            <a:extLst>
              <a:ext uri="{FF2B5EF4-FFF2-40B4-BE49-F238E27FC236}">
                <a16:creationId xmlns:a16="http://schemas.microsoft.com/office/drawing/2014/main" id="{2E9D72FF-9AEF-9268-CED6-4C6CD5D00AEE}"/>
              </a:ext>
            </a:extLst>
          </p:cNvPr>
          <p:cNvSpPr txBox="1"/>
          <p:nvPr/>
        </p:nvSpPr>
        <p:spPr>
          <a:xfrm>
            <a:off x="5815314" y="5389290"/>
            <a:ext cx="561372" cy="261610"/>
          </a:xfrm>
          <a:prstGeom prst="rect">
            <a:avLst/>
          </a:prstGeom>
          <a:noFill/>
        </p:spPr>
        <p:txBody>
          <a:bodyPr wrap="square" rtlCol="0">
            <a:spAutoFit/>
          </a:bodyPr>
          <a:lstStyle/>
          <a:p>
            <a:r>
              <a:rPr lang="en-US" sz="1100" dirty="0"/>
              <a:t>Pod 2</a:t>
            </a:r>
          </a:p>
        </p:txBody>
      </p:sp>
      <p:sp>
        <p:nvSpPr>
          <p:cNvPr id="24" name="TextBox 23">
            <a:extLst>
              <a:ext uri="{FF2B5EF4-FFF2-40B4-BE49-F238E27FC236}">
                <a16:creationId xmlns:a16="http://schemas.microsoft.com/office/drawing/2014/main" id="{72ADCFEF-F4F4-E316-F70C-54A8D8A70D99}"/>
              </a:ext>
            </a:extLst>
          </p:cNvPr>
          <p:cNvSpPr txBox="1"/>
          <p:nvPr/>
        </p:nvSpPr>
        <p:spPr>
          <a:xfrm>
            <a:off x="8654354" y="5389290"/>
            <a:ext cx="561372" cy="261610"/>
          </a:xfrm>
          <a:prstGeom prst="rect">
            <a:avLst/>
          </a:prstGeom>
          <a:noFill/>
        </p:spPr>
        <p:txBody>
          <a:bodyPr wrap="square" rtlCol="0">
            <a:spAutoFit/>
          </a:bodyPr>
          <a:lstStyle/>
          <a:p>
            <a:r>
              <a:rPr lang="en-US" sz="1100" dirty="0"/>
              <a:t>Pod 3</a:t>
            </a:r>
          </a:p>
        </p:txBody>
      </p:sp>
      <p:sp>
        <p:nvSpPr>
          <p:cNvPr id="26" name="Snip Single Corner of Rectangle 25">
            <a:extLst>
              <a:ext uri="{FF2B5EF4-FFF2-40B4-BE49-F238E27FC236}">
                <a16:creationId xmlns:a16="http://schemas.microsoft.com/office/drawing/2014/main" id="{82D0629E-9112-4933-8414-AD956B8EE205}"/>
              </a:ext>
            </a:extLst>
          </p:cNvPr>
          <p:cNvSpPr/>
          <p:nvPr/>
        </p:nvSpPr>
        <p:spPr>
          <a:xfrm>
            <a:off x="3105928" y="440300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solidFill>
              </a:rPr>
              <a:t>V1</a:t>
            </a:r>
            <a:endParaRPr lang="en-US" dirty="0">
              <a:solidFill>
                <a:schemeClr val="accent2"/>
              </a:solidFill>
            </a:endParaRPr>
          </a:p>
        </p:txBody>
      </p:sp>
      <p:sp>
        <p:nvSpPr>
          <p:cNvPr id="27" name="Snip Single Corner of Rectangle 26">
            <a:extLst>
              <a:ext uri="{FF2B5EF4-FFF2-40B4-BE49-F238E27FC236}">
                <a16:creationId xmlns:a16="http://schemas.microsoft.com/office/drawing/2014/main" id="{E746073C-3103-630A-C7B0-8FBE4CF6E3AD}"/>
              </a:ext>
            </a:extLst>
          </p:cNvPr>
          <p:cNvSpPr/>
          <p:nvPr/>
        </p:nvSpPr>
        <p:spPr>
          <a:xfrm>
            <a:off x="5867638" y="4371935"/>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V2</a:t>
            </a:r>
            <a:endParaRPr lang="en-US" dirty="0">
              <a:solidFill>
                <a:srgbClr val="7030A0"/>
              </a:solidFill>
            </a:endParaRPr>
          </a:p>
        </p:txBody>
      </p:sp>
      <p:sp>
        <p:nvSpPr>
          <p:cNvPr id="28" name="Snip Single Corner of Rectangle 27">
            <a:extLst>
              <a:ext uri="{FF2B5EF4-FFF2-40B4-BE49-F238E27FC236}">
                <a16:creationId xmlns:a16="http://schemas.microsoft.com/office/drawing/2014/main" id="{D1D58BAE-8815-6F79-4DC4-A37850520577}"/>
              </a:ext>
            </a:extLst>
          </p:cNvPr>
          <p:cNvSpPr/>
          <p:nvPr/>
        </p:nvSpPr>
        <p:spPr>
          <a:xfrm>
            <a:off x="8680516" y="437193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V3</a:t>
            </a:r>
            <a:endParaRPr lang="en-US" dirty="0">
              <a:solidFill>
                <a:srgbClr val="7030A0"/>
              </a:solidFill>
            </a:endParaRPr>
          </a:p>
        </p:txBody>
      </p:sp>
      <p:cxnSp>
        <p:nvCxnSpPr>
          <p:cNvPr id="8" name="Straight Arrow Connector 7">
            <a:extLst>
              <a:ext uri="{FF2B5EF4-FFF2-40B4-BE49-F238E27FC236}">
                <a16:creationId xmlns:a16="http://schemas.microsoft.com/office/drawing/2014/main" id="{E2E8A14E-A050-8759-7731-21AB1F059EAF}"/>
              </a:ext>
            </a:extLst>
          </p:cNvPr>
          <p:cNvCxnSpPr>
            <a:cxnSpLocks/>
          </p:cNvCxnSpPr>
          <p:nvPr/>
        </p:nvCxnSpPr>
        <p:spPr>
          <a:xfrm>
            <a:off x="6376686" y="2949338"/>
            <a:ext cx="0" cy="245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770D2A-B6FC-6AA2-C60F-450EB1B4EE55}"/>
              </a:ext>
            </a:extLst>
          </p:cNvPr>
          <p:cNvCxnSpPr>
            <a:cxnSpLocks/>
          </p:cNvCxnSpPr>
          <p:nvPr/>
        </p:nvCxnSpPr>
        <p:spPr>
          <a:xfrm>
            <a:off x="3687396" y="3194435"/>
            <a:ext cx="26892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E8BDB8-84C3-B0FF-961F-6AA038F3FE0B}"/>
              </a:ext>
            </a:extLst>
          </p:cNvPr>
          <p:cNvCxnSpPr>
            <a:cxnSpLocks/>
          </p:cNvCxnSpPr>
          <p:nvPr/>
        </p:nvCxnSpPr>
        <p:spPr>
          <a:xfrm>
            <a:off x="3687396" y="3194435"/>
            <a:ext cx="0" cy="4430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D006C8-9FC9-FBA3-E066-F13ED1B09CCD}"/>
              </a:ext>
            </a:extLst>
          </p:cNvPr>
          <p:cNvCxnSpPr>
            <a:cxnSpLocks/>
          </p:cNvCxnSpPr>
          <p:nvPr/>
        </p:nvCxnSpPr>
        <p:spPr>
          <a:xfrm>
            <a:off x="6372997" y="2068435"/>
            <a:ext cx="0" cy="33936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8FE221B-7FE5-A489-F558-C88DF8D36294}"/>
              </a:ext>
            </a:extLst>
          </p:cNvPr>
          <p:cNvCxnSpPr>
            <a:cxnSpLocks/>
          </p:cNvCxnSpPr>
          <p:nvPr/>
        </p:nvCxnSpPr>
        <p:spPr>
          <a:xfrm>
            <a:off x="6376686" y="3194435"/>
            <a:ext cx="2689290"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0F32CE2-0FDB-C85D-64A9-F3C5ECC30524}"/>
              </a:ext>
            </a:extLst>
          </p:cNvPr>
          <p:cNvCxnSpPr>
            <a:cxnSpLocks/>
          </p:cNvCxnSpPr>
          <p:nvPr/>
        </p:nvCxnSpPr>
        <p:spPr>
          <a:xfrm>
            <a:off x="9059636" y="3194435"/>
            <a:ext cx="0" cy="443060"/>
          </a:xfrm>
          <a:prstGeom prst="straightConnector1">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315E0C-B61E-5819-B251-B46D5788213F}"/>
              </a:ext>
            </a:extLst>
          </p:cNvPr>
          <p:cNvCxnSpPr>
            <a:cxnSpLocks/>
          </p:cNvCxnSpPr>
          <p:nvPr/>
        </p:nvCxnSpPr>
        <p:spPr>
          <a:xfrm>
            <a:off x="6376686" y="3194435"/>
            <a:ext cx="0" cy="35400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B3B276E4-1863-5EBC-E849-5717A06D34C0}"/>
              </a:ext>
            </a:extLst>
          </p:cNvPr>
          <p:cNvSpPr/>
          <p:nvPr/>
        </p:nvSpPr>
        <p:spPr>
          <a:xfrm>
            <a:off x="700001" y="207442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92DF83D-1C45-2ACC-BBFC-1A9F269710C6}"/>
              </a:ext>
            </a:extLst>
          </p:cNvPr>
          <p:cNvSpPr txBox="1"/>
          <p:nvPr/>
        </p:nvSpPr>
        <p:spPr>
          <a:xfrm>
            <a:off x="679000" y="3147434"/>
            <a:ext cx="1306768" cy="400110"/>
          </a:xfrm>
          <a:prstGeom prst="rect">
            <a:avLst/>
          </a:prstGeom>
          <a:noFill/>
        </p:spPr>
        <p:txBody>
          <a:bodyPr wrap="none" rtlCol="0">
            <a:spAutoFit/>
          </a:bodyPr>
          <a:lstStyle/>
          <a:p>
            <a:pPr algn="ctr"/>
            <a:r>
              <a:rPr lang="en-US" sz="1000" dirty="0"/>
              <a:t>Create/Update</a:t>
            </a:r>
          </a:p>
          <a:p>
            <a:pPr algn="ctr"/>
            <a:r>
              <a:rPr lang="en-US" sz="1000" dirty="0"/>
              <a:t>Pages on each pod</a:t>
            </a:r>
          </a:p>
        </p:txBody>
      </p:sp>
      <p:grpSp>
        <p:nvGrpSpPr>
          <p:cNvPr id="54" name="Group 53">
            <a:extLst>
              <a:ext uri="{FF2B5EF4-FFF2-40B4-BE49-F238E27FC236}">
                <a16:creationId xmlns:a16="http://schemas.microsoft.com/office/drawing/2014/main" id="{5A5859FD-FA0B-6D68-A844-B6D0036543BB}"/>
              </a:ext>
            </a:extLst>
          </p:cNvPr>
          <p:cNvGrpSpPr/>
          <p:nvPr/>
        </p:nvGrpSpPr>
        <p:grpSpPr>
          <a:xfrm>
            <a:off x="700001" y="2148774"/>
            <a:ext cx="1123079" cy="842320"/>
            <a:chOff x="1167003" y="3627776"/>
            <a:chExt cx="1123079" cy="842320"/>
          </a:xfrm>
        </p:grpSpPr>
        <p:pic>
          <p:nvPicPr>
            <p:cNvPr id="55" name="Graphic 54" descr="Database outline">
              <a:extLst>
                <a:ext uri="{FF2B5EF4-FFF2-40B4-BE49-F238E27FC236}">
                  <a16:creationId xmlns:a16="http://schemas.microsoft.com/office/drawing/2014/main" id="{06C03CBD-5C1C-DCD7-28B0-8E48DDCC72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3658667"/>
              <a:ext cx="698535" cy="698535"/>
            </a:xfrm>
            <a:prstGeom prst="rect">
              <a:avLst/>
            </a:prstGeom>
          </p:spPr>
        </p:pic>
        <p:pic>
          <p:nvPicPr>
            <p:cNvPr id="56" name="Graphic 55" descr="Document outline">
              <a:extLst>
                <a:ext uri="{FF2B5EF4-FFF2-40B4-BE49-F238E27FC236}">
                  <a16:creationId xmlns:a16="http://schemas.microsoft.com/office/drawing/2014/main" id="{2C804EC7-C152-5783-CB31-AD62F42B26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7" name="Graphic 56" descr="Document outline">
              <a:extLst>
                <a:ext uri="{FF2B5EF4-FFF2-40B4-BE49-F238E27FC236}">
                  <a16:creationId xmlns:a16="http://schemas.microsoft.com/office/drawing/2014/main" id="{EBC48D8A-918D-544B-CC6E-BB0335F131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8" name="Graphic 57" descr="Document outline">
              <a:extLst>
                <a:ext uri="{FF2B5EF4-FFF2-40B4-BE49-F238E27FC236}">
                  <a16:creationId xmlns:a16="http://schemas.microsoft.com/office/drawing/2014/main" id="{A32D26AE-CA75-3599-B836-2ACB750FD7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9" name="Graphic 58" descr="Document outline">
              <a:extLst>
                <a:ext uri="{FF2B5EF4-FFF2-40B4-BE49-F238E27FC236}">
                  <a16:creationId xmlns:a16="http://schemas.microsoft.com/office/drawing/2014/main" id="{B92540C2-3197-08EE-049A-D32A093293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3918429"/>
              <a:ext cx="229438" cy="229438"/>
            </a:xfrm>
            <a:prstGeom prst="rect">
              <a:avLst/>
            </a:prstGeom>
          </p:spPr>
        </p:pic>
        <p:pic>
          <p:nvPicPr>
            <p:cNvPr id="60" name="Graphic 59" descr="Document outline">
              <a:extLst>
                <a:ext uri="{FF2B5EF4-FFF2-40B4-BE49-F238E27FC236}">
                  <a16:creationId xmlns:a16="http://schemas.microsoft.com/office/drawing/2014/main" id="{C5F30F90-6645-208C-CB73-3933793330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4730" y="4240658"/>
              <a:ext cx="229438" cy="229438"/>
            </a:xfrm>
            <a:prstGeom prst="rect">
              <a:avLst/>
            </a:prstGeom>
          </p:spPr>
        </p:pic>
        <p:pic>
          <p:nvPicPr>
            <p:cNvPr id="61" name="Graphic 60" descr="Document outline">
              <a:extLst>
                <a:ext uri="{FF2B5EF4-FFF2-40B4-BE49-F238E27FC236}">
                  <a16:creationId xmlns:a16="http://schemas.microsoft.com/office/drawing/2014/main" id="{0BA37F70-B96D-CCEA-94E8-F5CDFAC0D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4240658"/>
              <a:ext cx="229438" cy="229438"/>
            </a:xfrm>
            <a:prstGeom prst="rect">
              <a:avLst/>
            </a:prstGeom>
          </p:spPr>
        </p:pic>
      </p:grpSp>
      <p:cxnSp>
        <p:nvCxnSpPr>
          <p:cNvPr id="62" name="Straight Arrow Connector 61">
            <a:extLst>
              <a:ext uri="{FF2B5EF4-FFF2-40B4-BE49-F238E27FC236}">
                <a16:creationId xmlns:a16="http://schemas.microsoft.com/office/drawing/2014/main" id="{11446A8E-6A80-6181-99C0-639273EB781D}"/>
              </a:ext>
            </a:extLst>
          </p:cNvPr>
          <p:cNvCxnSpPr>
            <a:cxnSpLocks/>
            <a:stCxn id="53" idx="2"/>
          </p:cNvCxnSpPr>
          <p:nvPr/>
        </p:nvCxnSpPr>
        <p:spPr>
          <a:xfrm>
            <a:off x="1332384" y="3547544"/>
            <a:ext cx="32215" cy="12611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EA17B8-1EE8-7838-B0FC-C2013CCCCA51}"/>
              </a:ext>
            </a:extLst>
          </p:cNvPr>
          <p:cNvCxnSpPr>
            <a:cxnSpLocks/>
          </p:cNvCxnSpPr>
          <p:nvPr/>
        </p:nvCxnSpPr>
        <p:spPr>
          <a:xfrm>
            <a:off x="1370255" y="4812000"/>
            <a:ext cx="12950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AC3520C-F3E2-A224-6C3C-CA0B29075D09}"/>
              </a:ext>
            </a:extLst>
          </p:cNvPr>
          <p:cNvSpPr txBox="1"/>
          <p:nvPr/>
        </p:nvSpPr>
        <p:spPr>
          <a:xfrm>
            <a:off x="1526427" y="4539138"/>
            <a:ext cx="968535" cy="230832"/>
          </a:xfrm>
          <a:prstGeom prst="rect">
            <a:avLst/>
          </a:prstGeom>
          <a:noFill/>
        </p:spPr>
        <p:txBody>
          <a:bodyPr wrap="none" rtlCol="0">
            <a:spAutoFit/>
          </a:bodyPr>
          <a:lstStyle/>
          <a:p>
            <a:r>
              <a:rPr lang="en-US" sz="900" dirty="0">
                <a:solidFill>
                  <a:srgbClr val="7030A0"/>
                </a:solidFill>
              </a:rPr>
              <a:t>revalidate: 60s</a:t>
            </a:r>
          </a:p>
        </p:txBody>
      </p:sp>
      <p:sp>
        <p:nvSpPr>
          <p:cNvPr id="12" name="Slide Number Placeholder 2">
            <a:extLst>
              <a:ext uri="{FF2B5EF4-FFF2-40B4-BE49-F238E27FC236}">
                <a16:creationId xmlns:a16="http://schemas.microsoft.com/office/drawing/2014/main" id="{AD1C1E40-3596-E9E3-3828-1B303C01AD4F}"/>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18</a:t>
            </a:fld>
            <a:endParaRPr lang="en-US" dirty="0"/>
          </a:p>
        </p:txBody>
      </p:sp>
      <p:sp>
        <p:nvSpPr>
          <p:cNvPr id="2" name="TextBox 1">
            <a:extLst>
              <a:ext uri="{FF2B5EF4-FFF2-40B4-BE49-F238E27FC236}">
                <a16:creationId xmlns:a16="http://schemas.microsoft.com/office/drawing/2014/main" id="{4215FC6D-1BEE-944D-7B3C-EA9FB9593A09}"/>
              </a:ext>
            </a:extLst>
          </p:cNvPr>
          <p:cNvSpPr txBox="1"/>
          <p:nvPr/>
        </p:nvSpPr>
        <p:spPr>
          <a:xfrm>
            <a:off x="6988598" y="3223142"/>
            <a:ext cx="968535" cy="230832"/>
          </a:xfrm>
          <a:prstGeom prst="rect">
            <a:avLst/>
          </a:prstGeom>
          <a:noFill/>
        </p:spPr>
        <p:txBody>
          <a:bodyPr wrap="none" rtlCol="0">
            <a:spAutoFit/>
          </a:bodyPr>
          <a:lstStyle/>
          <a:p>
            <a:r>
              <a:rPr lang="en-US" sz="900" dirty="0">
                <a:solidFill>
                  <a:srgbClr val="7030A0"/>
                </a:solidFill>
              </a:rPr>
              <a:t>revalidate: 60s</a:t>
            </a:r>
          </a:p>
        </p:txBody>
      </p:sp>
    </p:spTree>
    <p:extLst>
      <p:ext uri="{BB962C8B-B14F-4D97-AF65-F5344CB8AC3E}">
        <p14:creationId xmlns:p14="http://schemas.microsoft.com/office/powerpoint/2010/main" val="334876836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25" name="Round Single Corner of Rectangle 24">
            <a:extLst>
              <a:ext uri="{FF2B5EF4-FFF2-40B4-BE49-F238E27FC236}">
                <a16:creationId xmlns:a16="http://schemas.microsoft.com/office/drawing/2014/main" id="{73E85E0F-0C26-D3CF-8C19-317217FEECF4}"/>
              </a:ext>
            </a:extLst>
          </p:cNvPr>
          <p:cNvSpPr/>
          <p:nvPr/>
        </p:nvSpPr>
        <p:spPr>
          <a:xfrm>
            <a:off x="0" y="5048413"/>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Data Inconsistency on Regenerated Pages</a:t>
            </a:r>
            <a:endParaRPr lang="en-US" dirty="0">
              <a:latin typeface="+mj-lt"/>
            </a:endParaRPr>
          </a:p>
        </p:txBody>
      </p:sp>
      <p:sp>
        <p:nvSpPr>
          <p:cNvPr id="14" name="Rectangle 13">
            <a:extLst>
              <a:ext uri="{FF2B5EF4-FFF2-40B4-BE49-F238E27FC236}">
                <a16:creationId xmlns:a16="http://schemas.microsoft.com/office/drawing/2014/main" id="{B95CAE8E-37D4-0465-400E-8BFB12D032B9}"/>
              </a:ext>
            </a:extLst>
          </p:cNvPr>
          <p:cNvSpPr/>
          <p:nvPr/>
        </p:nvSpPr>
        <p:spPr>
          <a:xfrm>
            <a:off x="2739245" y="1645480"/>
            <a:ext cx="7196607" cy="40410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CDN Layer</a:t>
            </a:r>
          </a:p>
        </p:txBody>
      </p:sp>
      <p:sp>
        <p:nvSpPr>
          <p:cNvPr id="15" name="Rectangle 14">
            <a:extLst>
              <a:ext uri="{FF2B5EF4-FFF2-40B4-BE49-F238E27FC236}">
                <a16:creationId xmlns:a16="http://schemas.microsoft.com/office/drawing/2014/main" id="{9F7F467F-55F0-D09E-0BF5-BE65284244F9}"/>
              </a:ext>
            </a:extLst>
          </p:cNvPr>
          <p:cNvSpPr/>
          <p:nvPr/>
        </p:nvSpPr>
        <p:spPr>
          <a:xfrm>
            <a:off x="2739245" y="2478595"/>
            <a:ext cx="7196607" cy="4041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Load Balancer</a:t>
            </a:r>
          </a:p>
        </p:txBody>
      </p:sp>
      <p:sp>
        <p:nvSpPr>
          <p:cNvPr id="16" name="Cube 15">
            <a:extLst>
              <a:ext uri="{FF2B5EF4-FFF2-40B4-BE49-F238E27FC236}">
                <a16:creationId xmlns:a16="http://schemas.microsoft.com/office/drawing/2014/main" id="{F128BF31-7ADE-C0CA-0D2F-C5D7BEA08028}"/>
              </a:ext>
            </a:extLst>
          </p:cNvPr>
          <p:cNvSpPr/>
          <p:nvPr/>
        </p:nvSpPr>
        <p:spPr>
          <a:xfrm>
            <a:off x="2693626"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E17F9B83-670A-F9B4-C257-0610EC3A53C6}"/>
              </a:ext>
            </a:extLst>
          </p:cNvPr>
          <p:cNvSpPr/>
          <p:nvPr/>
        </p:nvSpPr>
        <p:spPr>
          <a:xfrm>
            <a:off x="5461613"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DC5906BE-FCFD-2813-D670-FFA808D6CCA2}"/>
              </a:ext>
            </a:extLst>
          </p:cNvPr>
          <p:cNvSpPr/>
          <p:nvPr/>
        </p:nvSpPr>
        <p:spPr>
          <a:xfrm>
            <a:off x="8229600"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5C7498A-E6CD-588F-2D7A-FBD2109B3E38}"/>
              </a:ext>
            </a:extLst>
          </p:cNvPr>
          <p:cNvSpPr txBox="1"/>
          <p:nvPr/>
        </p:nvSpPr>
        <p:spPr>
          <a:xfrm>
            <a:off x="3079766" y="5389290"/>
            <a:ext cx="561372" cy="261610"/>
          </a:xfrm>
          <a:prstGeom prst="rect">
            <a:avLst/>
          </a:prstGeom>
          <a:noFill/>
        </p:spPr>
        <p:txBody>
          <a:bodyPr wrap="square" rtlCol="0">
            <a:spAutoFit/>
          </a:bodyPr>
          <a:lstStyle/>
          <a:p>
            <a:r>
              <a:rPr lang="en-US" sz="1100" dirty="0"/>
              <a:t>Pod 1</a:t>
            </a:r>
          </a:p>
        </p:txBody>
      </p:sp>
      <p:sp>
        <p:nvSpPr>
          <p:cNvPr id="23" name="TextBox 22">
            <a:extLst>
              <a:ext uri="{FF2B5EF4-FFF2-40B4-BE49-F238E27FC236}">
                <a16:creationId xmlns:a16="http://schemas.microsoft.com/office/drawing/2014/main" id="{2E9D72FF-9AEF-9268-CED6-4C6CD5D00AEE}"/>
              </a:ext>
            </a:extLst>
          </p:cNvPr>
          <p:cNvSpPr txBox="1"/>
          <p:nvPr/>
        </p:nvSpPr>
        <p:spPr>
          <a:xfrm>
            <a:off x="5815314" y="5389290"/>
            <a:ext cx="561372" cy="261610"/>
          </a:xfrm>
          <a:prstGeom prst="rect">
            <a:avLst/>
          </a:prstGeom>
          <a:noFill/>
        </p:spPr>
        <p:txBody>
          <a:bodyPr wrap="square" rtlCol="0">
            <a:spAutoFit/>
          </a:bodyPr>
          <a:lstStyle/>
          <a:p>
            <a:r>
              <a:rPr lang="en-US" sz="1100" dirty="0"/>
              <a:t>Pod 2</a:t>
            </a:r>
          </a:p>
        </p:txBody>
      </p:sp>
      <p:sp>
        <p:nvSpPr>
          <p:cNvPr id="24" name="TextBox 23">
            <a:extLst>
              <a:ext uri="{FF2B5EF4-FFF2-40B4-BE49-F238E27FC236}">
                <a16:creationId xmlns:a16="http://schemas.microsoft.com/office/drawing/2014/main" id="{72ADCFEF-F4F4-E316-F70C-54A8D8A70D99}"/>
              </a:ext>
            </a:extLst>
          </p:cNvPr>
          <p:cNvSpPr txBox="1"/>
          <p:nvPr/>
        </p:nvSpPr>
        <p:spPr>
          <a:xfrm>
            <a:off x="8654354" y="5389290"/>
            <a:ext cx="561372" cy="261610"/>
          </a:xfrm>
          <a:prstGeom prst="rect">
            <a:avLst/>
          </a:prstGeom>
          <a:noFill/>
        </p:spPr>
        <p:txBody>
          <a:bodyPr wrap="square" rtlCol="0">
            <a:spAutoFit/>
          </a:bodyPr>
          <a:lstStyle/>
          <a:p>
            <a:r>
              <a:rPr lang="en-US" sz="1100" dirty="0"/>
              <a:t>Pod 3</a:t>
            </a:r>
          </a:p>
        </p:txBody>
      </p:sp>
      <p:cxnSp>
        <p:nvCxnSpPr>
          <p:cNvPr id="8" name="Straight Arrow Connector 7">
            <a:extLst>
              <a:ext uri="{FF2B5EF4-FFF2-40B4-BE49-F238E27FC236}">
                <a16:creationId xmlns:a16="http://schemas.microsoft.com/office/drawing/2014/main" id="{E2E8A14E-A050-8759-7731-21AB1F059EAF}"/>
              </a:ext>
            </a:extLst>
          </p:cNvPr>
          <p:cNvCxnSpPr>
            <a:cxnSpLocks/>
          </p:cNvCxnSpPr>
          <p:nvPr/>
        </p:nvCxnSpPr>
        <p:spPr>
          <a:xfrm>
            <a:off x="6376686" y="2949338"/>
            <a:ext cx="0" cy="245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770D2A-B6FC-6AA2-C60F-450EB1B4EE55}"/>
              </a:ext>
            </a:extLst>
          </p:cNvPr>
          <p:cNvCxnSpPr>
            <a:cxnSpLocks/>
          </p:cNvCxnSpPr>
          <p:nvPr/>
        </p:nvCxnSpPr>
        <p:spPr>
          <a:xfrm>
            <a:off x="3687396" y="3194435"/>
            <a:ext cx="26892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E8BDB8-84C3-B0FF-961F-6AA038F3FE0B}"/>
              </a:ext>
            </a:extLst>
          </p:cNvPr>
          <p:cNvCxnSpPr>
            <a:cxnSpLocks/>
          </p:cNvCxnSpPr>
          <p:nvPr/>
        </p:nvCxnSpPr>
        <p:spPr>
          <a:xfrm>
            <a:off x="3687396" y="3194435"/>
            <a:ext cx="0" cy="4430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D006C8-9FC9-FBA3-E066-F13ED1B09CCD}"/>
              </a:ext>
            </a:extLst>
          </p:cNvPr>
          <p:cNvCxnSpPr>
            <a:cxnSpLocks/>
          </p:cNvCxnSpPr>
          <p:nvPr/>
        </p:nvCxnSpPr>
        <p:spPr>
          <a:xfrm>
            <a:off x="6372997" y="2068435"/>
            <a:ext cx="0" cy="33936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77FFE52-44DC-A8CD-5F25-6A06B9FAD9A4}"/>
              </a:ext>
            </a:extLst>
          </p:cNvPr>
          <p:cNvSpPr/>
          <p:nvPr/>
        </p:nvSpPr>
        <p:spPr>
          <a:xfrm>
            <a:off x="2739245" y="6015045"/>
            <a:ext cx="7196607" cy="364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Shared Volume</a:t>
            </a:r>
          </a:p>
        </p:txBody>
      </p:sp>
      <p:cxnSp>
        <p:nvCxnSpPr>
          <p:cNvPr id="29" name="Straight Arrow Connector 28">
            <a:extLst>
              <a:ext uri="{FF2B5EF4-FFF2-40B4-BE49-F238E27FC236}">
                <a16:creationId xmlns:a16="http://schemas.microsoft.com/office/drawing/2014/main" id="{84D7F31E-D809-67AA-5D30-6CDE5E9F3A88}"/>
              </a:ext>
            </a:extLst>
          </p:cNvPr>
          <p:cNvCxnSpPr>
            <a:cxnSpLocks/>
          </p:cNvCxnSpPr>
          <p:nvPr/>
        </p:nvCxnSpPr>
        <p:spPr>
          <a:xfrm flipV="1">
            <a:off x="3340175" y="5691171"/>
            <a:ext cx="0" cy="3238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E4A4F5-B815-3C85-484B-1183DF986EC0}"/>
              </a:ext>
            </a:extLst>
          </p:cNvPr>
          <p:cNvCxnSpPr>
            <a:cxnSpLocks/>
          </p:cNvCxnSpPr>
          <p:nvPr/>
        </p:nvCxnSpPr>
        <p:spPr>
          <a:xfrm flipV="1">
            <a:off x="6254628" y="5691171"/>
            <a:ext cx="0" cy="3238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E0E8CC-F6E5-CEDD-F127-DC883005F369}"/>
              </a:ext>
            </a:extLst>
          </p:cNvPr>
          <p:cNvCxnSpPr>
            <a:cxnSpLocks/>
          </p:cNvCxnSpPr>
          <p:nvPr/>
        </p:nvCxnSpPr>
        <p:spPr>
          <a:xfrm flipV="1">
            <a:off x="8980545" y="5691171"/>
            <a:ext cx="0" cy="3238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nip Single Corner of Rectangle 6">
            <a:extLst>
              <a:ext uri="{FF2B5EF4-FFF2-40B4-BE49-F238E27FC236}">
                <a16:creationId xmlns:a16="http://schemas.microsoft.com/office/drawing/2014/main" id="{D07EEDF3-EF56-A362-0954-ABFAD747C4E3}"/>
              </a:ext>
            </a:extLst>
          </p:cNvPr>
          <p:cNvSpPr/>
          <p:nvPr/>
        </p:nvSpPr>
        <p:spPr>
          <a:xfrm>
            <a:off x="3105928" y="440300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solidFill>
              </a:rPr>
              <a:t>V1</a:t>
            </a:r>
            <a:endParaRPr lang="en-US" dirty="0">
              <a:solidFill>
                <a:schemeClr val="accent2"/>
              </a:solidFill>
            </a:endParaRPr>
          </a:p>
        </p:txBody>
      </p:sp>
      <p:sp>
        <p:nvSpPr>
          <p:cNvPr id="11" name="Snip Single Corner of Rectangle 10">
            <a:extLst>
              <a:ext uri="{FF2B5EF4-FFF2-40B4-BE49-F238E27FC236}">
                <a16:creationId xmlns:a16="http://schemas.microsoft.com/office/drawing/2014/main" id="{4F88D320-AAA9-3386-B605-A606F97B9AB9}"/>
              </a:ext>
            </a:extLst>
          </p:cNvPr>
          <p:cNvSpPr/>
          <p:nvPr/>
        </p:nvSpPr>
        <p:spPr>
          <a:xfrm>
            <a:off x="5867638" y="4371935"/>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V2</a:t>
            </a:r>
            <a:endParaRPr lang="en-US" dirty="0">
              <a:solidFill>
                <a:srgbClr val="7030A0"/>
              </a:solidFill>
            </a:endParaRPr>
          </a:p>
        </p:txBody>
      </p:sp>
      <p:sp>
        <p:nvSpPr>
          <p:cNvPr id="12" name="Snip Single Corner of Rectangle 11">
            <a:extLst>
              <a:ext uri="{FF2B5EF4-FFF2-40B4-BE49-F238E27FC236}">
                <a16:creationId xmlns:a16="http://schemas.microsoft.com/office/drawing/2014/main" id="{26D1ABC2-9924-A57D-E27C-F3ECA1ADF2DD}"/>
              </a:ext>
            </a:extLst>
          </p:cNvPr>
          <p:cNvSpPr/>
          <p:nvPr/>
        </p:nvSpPr>
        <p:spPr>
          <a:xfrm>
            <a:off x="8680516" y="437193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V3</a:t>
            </a:r>
            <a:endParaRPr lang="en-US" dirty="0">
              <a:solidFill>
                <a:srgbClr val="7030A0"/>
              </a:solidFill>
            </a:endParaRPr>
          </a:p>
        </p:txBody>
      </p:sp>
      <p:sp>
        <p:nvSpPr>
          <p:cNvPr id="13" name="TextBox 12">
            <a:extLst>
              <a:ext uri="{FF2B5EF4-FFF2-40B4-BE49-F238E27FC236}">
                <a16:creationId xmlns:a16="http://schemas.microsoft.com/office/drawing/2014/main" id="{31EB118B-05B0-49A5-2020-4A1778BB15D2}"/>
              </a:ext>
            </a:extLst>
          </p:cNvPr>
          <p:cNvSpPr txBox="1"/>
          <p:nvPr/>
        </p:nvSpPr>
        <p:spPr>
          <a:xfrm>
            <a:off x="1526427" y="5819272"/>
            <a:ext cx="968535" cy="230832"/>
          </a:xfrm>
          <a:prstGeom prst="rect">
            <a:avLst/>
          </a:prstGeom>
          <a:noFill/>
        </p:spPr>
        <p:txBody>
          <a:bodyPr wrap="none" rtlCol="0">
            <a:spAutoFit/>
          </a:bodyPr>
          <a:lstStyle/>
          <a:p>
            <a:r>
              <a:rPr lang="en-US" sz="900" dirty="0">
                <a:solidFill>
                  <a:srgbClr val="7030A0"/>
                </a:solidFill>
              </a:rPr>
              <a:t>revalidate: 60s</a:t>
            </a:r>
          </a:p>
        </p:txBody>
      </p:sp>
      <p:sp>
        <p:nvSpPr>
          <p:cNvPr id="44" name="Rounded Rectangle 43">
            <a:extLst>
              <a:ext uri="{FF2B5EF4-FFF2-40B4-BE49-F238E27FC236}">
                <a16:creationId xmlns:a16="http://schemas.microsoft.com/office/drawing/2014/main" id="{61FF85AD-B041-22D0-E6B0-09FD361F985E}"/>
              </a:ext>
            </a:extLst>
          </p:cNvPr>
          <p:cNvSpPr/>
          <p:nvPr/>
        </p:nvSpPr>
        <p:spPr>
          <a:xfrm>
            <a:off x="700001" y="207442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909FBC6-DB16-2239-7D77-D926BF907627}"/>
              </a:ext>
            </a:extLst>
          </p:cNvPr>
          <p:cNvSpPr txBox="1"/>
          <p:nvPr/>
        </p:nvSpPr>
        <p:spPr>
          <a:xfrm>
            <a:off x="529120" y="3147434"/>
            <a:ext cx="1606530" cy="400110"/>
          </a:xfrm>
          <a:prstGeom prst="rect">
            <a:avLst/>
          </a:prstGeom>
          <a:noFill/>
        </p:spPr>
        <p:txBody>
          <a:bodyPr wrap="none" rtlCol="0">
            <a:spAutoFit/>
          </a:bodyPr>
          <a:lstStyle/>
          <a:p>
            <a:pPr algn="ctr"/>
            <a:r>
              <a:rPr lang="en-US" sz="1000" dirty="0"/>
              <a:t>Create/Update</a:t>
            </a:r>
          </a:p>
          <a:p>
            <a:pPr algn="ctr"/>
            <a:r>
              <a:rPr lang="en-US" sz="1000" dirty="0"/>
              <a:t>Pages on shared volume</a:t>
            </a:r>
          </a:p>
        </p:txBody>
      </p:sp>
      <p:grpSp>
        <p:nvGrpSpPr>
          <p:cNvPr id="46" name="Group 45">
            <a:extLst>
              <a:ext uri="{FF2B5EF4-FFF2-40B4-BE49-F238E27FC236}">
                <a16:creationId xmlns:a16="http://schemas.microsoft.com/office/drawing/2014/main" id="{9CB4D87C-78AF-3D13-EAF1-74FAD957FB30}"/>
              </a:ext>
            </a:extLst>
          </p:cNvPr>
          <p:cNvGrpSpPr/>
          <p:nvPr/>
        </p:nvGrpSpPr>
        <p:grpSpPr>
          <a:xfrm>
            <a:off x="700001" y="2148774"/>
            <a:ext cx="1123079" cy="842320"/>
            <a:chOff x="1167003" y="3627776"/>
            <a:chExt cx="1123079" cy="842320"/>
          </a:xfrm>
        </p:grpSpPr>
        <p:pic>
          <p:nvPicPr>
            <p:cNvPr id="47" name="Graphic 46" descr="Database outline">
              <a:extLst>
                <a:ext uri="{FF2B5EF4-FFF2-40B4-BE49-F238E27FC236}">
                  <a16:creationId xmlns:a16="http://schemas.microsoft.com/office/drawing/2014/main" id="{C822ACAE-646F-1BFC-3D18-58BED2E93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3658667"/>
              <a:ext cx="698535" cy="698535"/>
            </a:xfrm>
            <a:prstGeom prst="rect">
              <a:avLst/>
            </a:prstGeom>
          </p:spPr>
        </p:pic>
        <p:pic>
          <p:nvPicPr>
            <p:cNvPr id="48" name="Graphic 47" descr="Document outline">
              <a:extLst>
                <a:ext uri="{FF2B5EF4-FFF2-40B4-BE49-F238E27FC236}">
                  <a16:creationId xmlns:a16="http://schemas.microsoft.com/office/drawing/2014/main" id="{C5DFF590-3F5F-F089-EEE2-0C5A7D7E37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49" name="Graphic 48" descr="Document outline">
              <a:extLst>
                <a:ext uri="{FF2B5EF4-FFF2-40B4-BE49-F238E27FC236}">
                  <a16:creationId xmlns:a16="http://schemas.microsoft.com/office/drawing/2014/main" id="{970CF4C8-A1C1-131D-BC66-BBA368DF3E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0" name="Graphic 49" descr="Document outline">
              <a:extLst>
                <a:ext uri="{FF2B5EF4-FFF2-40B4-BE49-F238E27FC236}">
                  <a16:creationId xmlns:a16="http://schemas.microsoft.com/office/drawing/2014/main" id="{412610EE-9A61-A1D2-E448-D3001271F5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1" name="Graphic 50" descr="Document outline">
              <a:extLst>
                <a:ext uri="{FF2B5EF4-FFF2-40B4-BE49-F238E27FC236}">
                  <a16:creationId xmlns:a16="http://schemas.microsoft.com/office/drawing/2014/main" id="{B92ED599-7636-C2D0-52FA-91FC3115C4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3918429"/>
              <a:ext cx="229438" cy="229438"/>
            </a:xfrm>
            <a:prstGeom prst="rect">
              <a:avLst/>
            </a:prstGeom>
          </p:spPr>
        </p:pic>
        <p:pic>
          <p:nvPicPr>
            <p:cNvPr id="52" name="Graphic 51" descr="Document outline">
              <a:extLst>
                <a:ext uri="{FF2B5EF4-FFF2-40B4-BE49-F238E27FC236}">
                  <a16:creationId xmlns:a16="http://schemas.microsoft.com/office/drawing/2014/main" id="{D9AA4022-9969-4CEE-0D6C-69AB6B16ED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4730" y="4240658"/>
              <a:ext cx="229438" cy="229438"/>
            </a:xfrm>
            <a:prstGeom prst="rect">
              <a:avLst/>
            </a:prstGeom>
          </p:spPr>
        </p:pic>
        <p:pic>
          <p:nvPicPr>
            <p:cNvPr id="53" name="Graphic 52" descr="Document outline">
              <a:extLst>
                <a:ext uri="{FF2B5EF4-FFF2-40B4-BE49-F238E27FC236}">
                  <a16:creationId xmlns:a16="http://schemas.microsoft.com/office/drawing/2014/main" id="{A8E02A2B-63D1-B34C-FE4A-6FCEF7D55B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4240658"/>
              <a:ext cx="229438" cy="229438"/>
            </a:xfrm>
            <a:prstGeom prst="rect">
              <a:avLst/>
            </a:prstGeom>
          </p:spPr>
        </p:pic>
      </p:grpSp>
      <p:cxnSp>
        <p:nvCxnSpPr>
          <p:cNvPr id="57" name="Straight Arrow Connector 56">
            <a:extLst>
              <a:ext uri="{FF2B5EF4-FFF2-40B4-BE49-F238E27FC236}">
                <a16:creationId xmlns:a16="http://schemas.microsoft.com/office/drawing/2014/main" id="{DC09DDA3-BD84-CF06-BACD-3E9DF2376A6B}"/>
              </a:ext>
            </a:extLst>
          </p:cNvPr>
          <p:cNvCxnSpPr>
            <a:cxnSpLocks/>
            <a:stCxn id="45" idx="2"/>
          </p:cNvCxnSpPr>
          <p:nvPr/>
        </p:nvCxnSpPr>
        <p:spPr>
          <a:xfrm>
            <a:off x="1332385" y="3547544"/>
            <a:ext cx="66481" cy="26026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6E3E81C-0A56-AB02-C470-3BE025051208}"/>
              </a:ext>
            </a:extLst>
          </p:cNvPr>
          <p:cNvCxnSpPr>
            <a:cxnSpLocks/>
          </p:cNvCxnSpPr>
          <p:nvPr/>
        </p:nvCxnSpPr>
        <p:spPr>
          <a:xfrm>
            <a:off x="1398536" y="6150242"/>
            <a:ext cx="12950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C3DD719D-EC22-7C4D-71E9-F7BFB89CEFD1}"/>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19</a:t>
            </a:fld>
            <a:endParaRPr lang="en-US" dirty="0"/>
          </a:p>
        </p:txBody>
      </p:sp>
    </p:spTree>
    <p:extLst>
      <p:ext uri="{BB962C8B-B14F-4D97-AF65-F5344CB8AC3E}">
        <p14:creationId xmlns:p14="http://schemas.microsoft.com/office/powerpoint/2010/main" val="14268106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49B05E7-E195-7674-B7B6-B0CFBA90E6D1}"/>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F6A2F9-50CB-2E4C-A46D-E2649DCBBA7D}"/>
              </a:ext>
            </a:extLst>
          </p:cNvPr>
          <p:cNvSpPr>
            <a:spLocks noGrp="1"/>
          </p:cNvSpPr>
          <p:nvPr>
            <p:ph type="ctrTitle"/>
          </p:nvPr>
        </p:nvSpPr>
        <p:spPr>
          <a:xfrm>
            <a:off x="633742" y="2339547"/>
            <a:ext cx="6693063" cy="2178906"/>
          </a:xfrm>
        </p:spPr>
        <p:txBody>
          <a:bodyPr/>
          <a:lstStyle/>
          <a:p>
            <a:pPr algn="r"/>
            <a:r>
              <a:rPr lang="en-IN" sz="3200" dirty="0">
                <a:solidFill>
                  <a:schemeClr val="tx1"/>
                </a:solidFill>
                <a:latin typeface="FUTURANEXT-MEDIUM"/>
              </a:rPr>
              <a:t>Breaking Down Modern Web Page Rendering Strategies</a:t>
            </a:r>
            <a:endParaRPr lang="en-GB" sz="1800" dirty="0">
              <a:solidFill>
                <a:schemeClr val="tx1"/>
              </a:solidFill>
              <a:latin typeface="FUTURANEXT-MEDIUM"/>
            </a:endParaRPr>
          </a:p>
        </p:txBody>
      </p:sp>
      <p:sp>
        <p:nvSpPr>
          <p:cNvPr id="4" name="Slide Number Placeholder 3">
            <a:extLst>
              <a:ext uri="{FF2B5EF4-FFF2-40B4-BE49-F238E27FC236}">
                <a16:creationId xmlns:a16="http://schemas.microsoft.com/office/drawing/2014/main" id="{3CB95AFD-B897-0545-A7F2-76202D5A05B8}"/>
              </a:ext>
            </a:extLst>
          </p:cNvPr>
          <p:cNvSpPr>
            <a:spLocks noGrp="1"/>
          </p:cNvSpPr>
          <p:nvPr>
            <p:ph type="sldNum" sz="quarter" idx="10"/>
          </p:nvPr>
        </p:nvSpPr>
        <p:spPr/>
        <p:txBody>
          <a:bodyPr/>
          <a:lstStyle/>
          <a:p>
            <a:fld id="{58B792A5-9BAE-6942-BFE1-9FCDB51EA51E}" type="slidenum">
              <a:rPr lang="en-US" smtClean="0"/>
              <a:pPr/>
              <a:t>2</a:t>
            </a:fld>
            <a:endParaRPr lang="en-US"/>
          </a:p>
        </p:txBody>
      </p:sp>
      <p:pic>
        <p:nvPicPr>
          <p:cNvPr id="21" name="Picture 20" descr="Logo, company name&#10;&#10;Description automatically generated">
            <a:extLst>
              <a:ext uri="{FF2B5EF4-FFF2-40B4-BE49-F238E27FC236}">
                <a16:creationId xmlns:a16="http://schemas.microsoft.com/office/drawing/2014/main" id="{FA9A4A02-2F0F-71B0-BD80-4B17544655FB}"/>
              </a:ext>
            </a:extLst>
          </p:cNvPr>
          <p:cNvPicPr>
            <a:picLocks noChangeAspect="1"/>
          </p:cNvPicPr>
          <p:nvPr/>
        </p:nvPicPr>
        <p:blipFill>
          <a:blip r:embed="rId4"/>
          <a:stretch>
            <a:fillRect/>
          </a:stretch>
        </p:blipFill>
        <p:spPr>
          <a:xfrm>
            <a:off x="401933" y="280026"/>
            <a:ext cx="927137" cy="503745"/>
          </a:xfrm>
          <a:prstGeom prst="rect">
            <a:avLst/>
          </a:prstGeom>
        </p:spPr>
      </p:pic>
      <p:pic>
        <p:nvPicPr>
          <p:cNvPr id="24" name="Picture 23">
            <a:extLst>
              <a:ext uri="{FF2B5EF4-FFF2-40B4-BE49-F238E27FC236}">
                <a16:creationId xmlns:a16="http://schemas.microsoft.com/office/drawing/2014/main" id="{34D46130-6500-7387-64AF-0E783B23DC3B}"/>
              </a:ext>
            </a:extLst>
          </p:cNvPr>
          <p:cNvPicPr>
            <a:picLocks noChangeAspect="1"/>
          </p:cNvPicPr>
          <p:nvPr/>
        </p:nvPicPr>
        <p:blipFill rotWithShape="1">
          <a:blip r:embed="rId5"/>
          <a:srcRect l="58357" t="29290" b="41697"/>
          <a:stretch/>
        </p:blipFill>
        <p:spPr>
          <a:xfrm>
            <a:off x="7326806" y="4698942"/>
            <a:ext cx="4846339" cy="2219221"/>
          </a:xfrm>
          <a:prstGeom prst="rect">
            <a:avLst/>
          </a:prstGeom>
        </p:spPr>
      </p:pic>
    </p:spTree>
    <p:extLst>
      <p:ext uri="{BB962C8B-B14F-4D97-AF65-F5344CB8AC3E}">
        <p14:creationId xmlns:p14="http://schemas.microsoft.com/office/powerpoint/2010/main" val="1967750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20</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2731344"/>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9693" y="2731344"/>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3021997"/>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131" y="2731344"/>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045" y="2731344"/>
            <a:ext cx="229438" cy="229438"/>
          </a:xfrm>
          <a:prstGeom prst="rect">
            <a:avLst/>
          </a:prstGeom>
        </p:spPr>
      </p:pic>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388226740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21</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2731344"/>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9693" y="2731344"/>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3021997"/>
            <a:ext cx="229438" cy="229438"/>
          </a:xfrm>
          <a:prstGeom prst="rect">
            <a:avLst/>
          </a:prstGeom>
        </p:spPr>
      </p:pic>
      <p:pic>
        <p:nvPicPr>
          <p:cNvPr id="39" name="Graphic 38" descr="Document outline">
            <a:extLst>
              <a:ext uri="{FF2B5EF4-FFF2-40B4-BE49-F238E27FC236}">
                <a16:creationId xmlns:a16="http://schemas.microsoft.com/office/drawing/2014/main" id="{34533792-0775-77B5-2CCB-B64AEE4179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99693" y="3021997"/>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131" y="2731344"/>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045" y="2731344"/>
            <a:ext cx="229438" cy="229438"/>
          </a:xfrm>
          <a:prstGeom prst="rect">
            <a:avLst/>
          </a:prstGeom>
        </p:spPr>
      </p:pic>
      <p:pic>
        <p:nvPicPr>
          <p:cNvPr id="42" name="Graphic 41" descr="Document outline">
            <a:extLst>
              <a:ext uri="{FF2B5EF4-FFF2-40B4-BE49-F238E27FC236}">
                <a16:creationId xmlns:a16="http://schemas.microsoft.com/office/drawing/2014/main" id="{64AB8F9E-E598-2748-D8F9-5381A6998E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29131" y="3021997"/>
            <a:ext cx="229438" cy="229438"/>
          </a:xfrm>
          <a:prstGeom prst="rect">
            <a:avLst/>
          </a:prstGeom>
        </p:spPr>
      </p:pic>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186756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22</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2731344"/>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9693" y="2731344"/>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3021997"/>
            <a:ext cx="229438" cy="229438"/>
          </a:xfrm>
          <a:prstGeom prst="rect">
            <a:avLst/>
          </a:prstGeom>
        </p:spPr>
      </p:pic>
      <p:pic>
        <p:nvPicPr>
          <p:cNvPr id="39" name="Graphic 38" descr="Document outline">
            <a:extLst>
              <a:ext uri="{FF2B5EF4-FFF2-40B4-BE49-F238E27FC236}">
                <a16:creationId xmlns:a16="http://schemas.microsoft.com/office/drawing/2014/main" id="{34533792-0775-77B5-2CCB-B64AEE4179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99693" y="3021997"/>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131" y="2731344"/>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045" y="2731344"/>
            <a:ext cx="229438" cy="229438"/>
          </a:xfrm>
          <a:prstGeom prst="rect">
            <a:avLst/>
          </a:prstGeom>
        </p:spPr>
      </p:pic>
      <p:pic>
        <p:nvPicPr>
          <p:cNvPr id="42" name="Graphic 41" descr="Document outline">
            <a:extLst>
              <a:ext uri="{FF2B5EF4-FFF2-40B4-BE49-F238E27FC236}">
                <a16:creationId xmlns:a16="http://schemas.microsoft.com/office/drawing/2014/main" id="{64AB8F9E-E598-2748-D8F9-5381A6998E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29131" y="3021997"/>
            <a:ext cx="229438" cy="229438"/>
          </a:xfrm>
          <a:prstGeom prst="rect">
            <a:avLst/>
          </a:prstGeom>
        </p:spPr>
      </p:pic>
      <p:pic>
        <p:nvPicPr>
          <p:cNvPr id="44" name="Graphic 43" descr="Document outline">
            <a:extLst>
              <a:ext uri="{FF2B5EF4-FFF2-40B4-BE49-F238E27FC236}">
                <a16:creationId xmlns:a16="http://schemas.microsoft.com/office/drawing/2014/main" id="{85008F4B-9061-1B4A-CACD-ADBCFEB52C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55045" y="3021997"/>
            <a:ext cx="229438" cy="229438"/>
          </a:xfrm>
          <a:prstGeom prst="rect">
            <a:avLst/>
          </a:prstGeom>
        </p:spPr>
      </p:pic>
      <p:pic>
        <p:nvPicPr>
          <p:cNvPr id="46" name="Graphic 45" descr="Document outline">
            <a:extLst>
              <a:ext uri="{FF2B5EF4-FFF2-40B4-BE49-F238E27FC236}">
                <a16:creationId xmlns:a16="http://schemas.microsoft.com/office/drawing/2014/main" id="{182E951F-79A4-4221-67B3-F8305B145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779" y="3312650"/>
            <a:ext cx="229438" cy="229438"/>
          </a:xfrm>
          <a:prstGeom prst="rect">
            <a:avLst/>
          </a:prstGeom>
        </p:spPr>
      </p:pic>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214592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23</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grpSp>
        <p:nvGrpSpPr>
          <p:cNvPr id="26" name="Group 25">
            <a:extLst>
              <a:ext uri="{FF2B5EF4-FFF2-40B4-BE49-F238E27FC236}">
                <a16:creationId xmlns:a16="http://schemas.microsoft.com/office/drawing/2014/main" id="{B537F251-0ADC-025A-968F-063BD76C4A2D}"/>
              </a:ext>
            </a:extLst>
          </p:cNvPr>
          <p:cNvGrpSpPr/>
          <p:nvPr/>
        </p:nvGrpSpPr>
        <p:grpSpPr>
          <a:xfrm>
            <a:off x="10173779" y="2731344"/>
            <a:ext cx="910704" cy="810744"/>
            <a:chOff x="5126478" y="3624928"/>
            <a:chExt cx="910704" cy="810744"/>
          </a:xfrm>
        </p:grpSpPr>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478" y="3624928"/>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2392" y="3624928"/>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478" y="3915581"/>
              <a:ext cx="229438" cy="229438"/>
            </a:xfrm>
            <a:prstGeom prst="rect">
              <a:avLst/>
            </a:prstGeom>
          </p:spPr>
        </p:pic>
        <p:pic>
          <p:nvPicPr>
            <p:cNvPr id="39" name="Graphic 38" descr="Document outline">
              <a:extLst>
                <a:ext uri="{FF2B5EF4-FFF2-40B4-BE49-F238E27FC236}">
                  <a16:creationId xmlns:a16="http://schemas.microsoft.com/office/drawing/2014/main" id="{34533792-0775-77B5-2CCB-B64AEE4179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2392" y="3915581"/>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1830" y="3624928"/>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7744" y="3624928"/>
              <a:ext cx="229438" cy="229438"/>
            </a:xfrm>
            <a:prstGeom prst="rect">
              <a:avLst/>
            </a:prstGeom>
          </p:spPr>
        </p:pic>
        <p:pic>
          <p:nvPicPr>
            <p:cNvPr id="42" name="Graphic 41" descr="Document outline">
              <a:extLst>
                <a:ext uri="{FF2B5EF4-FFF2-40B4-BE49-F238E27FC236}">
                  <a16:creationId xmlns:a16="http://schemas.microsoft.com/office/drawing/2014/main" id="{64AB8F9E-E598-2748-D8F9-5381A6998E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1830" y="3915581"/>
              <a:ext cx="229438" cy="229438"/>
            </a:xfrm>
            <a:prstGeom prst="rect">
              <a:avLst/>
            </a:prstGeom>
          </p:spPr>
        </p:pic>
        <p:pic>
          <p:nvPicPr>
            <p:cNvPr id="44" name="Graphic 43" descr="Document outline">
              <a:extLst>
                <a:ext uri="{FF2B5EF4-FFF2-40B4-BE49-F238E27FC236}">
                  <a16:creationId xmlns:a16="http://schemas.microsoft.com/office/drawing/2014/main" id="{85008F4B-9061-1B4A-CACD-ADBCFEB52C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7744" y="3915581"/>
              <a:ext cx="229438" cy="229438"/>
            </a:xfrm>
            <a:prstGeom prst="rect">
              <a:avLst/>
            </a:prstGeom>
          </p:spPr>
        </p:pic>
        <p:pic>
          <p:nvPicPr>
            <p:cNvPr id="46" name="Graphic 45" descr="Document outline">
              <a:extLst>
                <a:ext uri="{FF2B5EF4-FFF2-40B4-BE49-F238E27FC236}">
                  <a16:creationId xmlns:a16="http://schemas.microsoft.com/office/drawing/2014/main" id="{182E951F-79A4-4221-67B3-F8305B145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26478" y="4206234"/>
              <a:ext cx="229438" cy="229438"/>
            </a:xfrm>
            <a:prstGeom prst="rect">
              <a:avLst/>
            </a:prstGeom>
          </p:spPr>
        </p:pic>
        <p:pic>
          <p:nvPicPr>
            <p:cNvPr id="47" name="Graphic 46" descr="Document outline">
              <a:extLst>
                <a:ext uri="{FF2B5EF4-FFF2-40B4-BE49-F238E27FC236}">
                  <a16:creationId xmlns:a16="http://schemas.microsoft.com/office/drawing/2014/main" id="{7D1F0FB9-8783-32FF-3BAF-A4BA562897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52392" y="4206234"/>
              <a:ext cx="229438" cy="229438"/>
            </a:xfrm>
            <a:prstGeom prst="rect">
              <a:avLst/>
            </a:prstGeom>
          </p:spPr>
        </p:pic>
        <p:pic>
          <p:nvPicPr>
            <p:cNvPr id="48" name="Graphic 47" descr="Document outline">
              <a:extLst>
                <a:ext uri="{FF2B5EF4-FFF2-40B4-BE49-F238E27FC236}">
                  <a16:creationId xmlns:a16="http://schemas.microsoft.com/office/drawing/2014/main" id="{71B94E94-89B5-14F5-7041-1E6C5EA530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81830" y="4206234"/>
              <a:ext cx="229438" cy="229438"/>
            </a:xfrm>
            <a:prstGeom prst="rect">
              <a:avLst/>
            </a:prstGeom>
          </p:spPr>
        </p:pic>
        <p:pic>
          <p:nvPicPr>
            <p:cNvPr id="49" name="Graphic 48" descr="Document outline">
              <a:extLst>
                <a:ext uri="{FF2B5EF4-FFF2-40B4-BE49-F238E27FC236}">
                  <a16:creationId xmlns:a16="http://schemas.microsoft.com/office/drawing/2014/main" id="{2C518AB8-9EC9-4C3E-99D7-7270942643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7744" y="4206234"/>
              <a:ext cx="229438" cy="229438"/>
            </a:xfrm>
            <a:prstGeom prst="rect">
              <a:avLst/>
            </a:prstGeom>
          </p:spPr>
        </p:pic>
      </p:grpSp>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59981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24</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Build Once, </a:t>
            </a:r>
            <a:r>
              <a:rPr lang="en-IN" dirty="0">
                <a:solidFill>
                  <a:srgbClr val="374151"/>
                </a:solidFill>
                <a:latin typeface="+mj-lt"/>
              </a:rPr>
              <a:t>D</a:t>
            </a:r>
            <a:r>
              <a:rPr lang="en-IN" b="0" i="0" dirty="0">
                <a:solidFill>
                  <a:srgbClr val="374151"/>
                </a:solidFill>
                <a:effectLst/>
                <a:latin typeface="+mj-lt"/>
              </a:rPr>
              <a:t>eploy </a:t>
            </a:r>
            <a:r>
              <a:rPr lang="en-IN" dirty="0">
                <a:solidFill>
                  <a:srgbClr val="374151"/>
                </a:solidFill>
                <a:latin typeface="+mj-lt"/>
              </a:rPr>
              <a:t>Anywhere not Possible</a:t>
            </a:r>
            <a:endParaRPr lang="en-US" dirty="0">
              <a:latin typeface="+mj-lt"/>
            </a:endParaRPr>
          </a:p>
        </p:txBody>
      </p:sp>
      <p:grpSp>
        <p:nvGrpSpPr>
          <p:cNvPr id="43" name="Group 42">
            <a:extLst>
              <a:ext uri="{FF2B5EF4-FFF2-40B4-BE49-F238E27FC236}">
                <a16:creationId xmlns:a16="http://schemas.microsoft.com/office/drawing/2014/main" id="{E23DCFDC-EF76-4F92-D595-3B0994F8B22A}"/>
              </a:ext>
            </a:extLst>
          </p:cNvPr>
          <p:cNvGrpSpPr/>
          <p:nvPr/>
        </p:nvGrpSpPr>
        <p:grpSpPr>
          <a:xfrm>
            <a:off x="2299928" y="2123713"/>
            <a:ext cx="1264767" cy="957105"/>
            <a:chOff x="2384771" y="2123713"/>
            <a:chExt cx="1264767" cy="957105"/>
          </a:xfrm>
        </p:grpSpPr>
        <p:sp>
          <p:nvSpPr>
            <p:cNvPr id="9" name="Rounded Rectangle 8">
              <a:extLst>
                <a:ext uri="{FF2B5EF4-FFF2-40B4-BE49-F238E27FC236}">
                  <a16:creationId xmlns:a16="http://schemas.microsoft.com/office/drawing/2014/main" id="{EA96503A-B4F9-130E-B775-53F92CF531C1}"/>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55F49F0-68C7-7D04-CA05-CC57FCA733F3}"/>
                </a:ext>
              </a:extLst>
            </p:cNvPr>
            <p:cNvGrpSpPr/>
            <p:nvPr/>
          </p:nvGrpSpPr>
          <p:grpSpPr>
            <a:xfrm>
              <a:off x="2384771" y="2228955"/>
              <a:ext cx="1123079" cy="698535"/>
              <a:chOff x="1167003" y="1451722"/>
              <a:chExt cx="1123079" cy="698535"/>
            </a:xfrm>
          </p:grpSpPr>
          <p:pic>
            <p:nvPicPr>
              <p:cNvPr id="11" name="Graphic 10" descr="Database outline">
                <a:extLst>
                  <a:ext uri="{FF2B5EF4-FFF2-40B4-BE49-F238E27FC236}">
                    <a16:creationId xmlns:a16="http://schemas.microsoft.com/office/drawing/2014/main" id="{519AECB4-0961-D9AE-1DD1-F15449AD4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2" name="Graphic 11" descr="Document outline">
                <a:extLst>
                  <a:ext uri="{FF2B5EF4-FFF2-40B4-BE49-F238E27FC236}">
                    <a16:creationId xmlns:a16="http://schemas.microsoft.com/office/drawing/2014/main" id="{BBA6FAF9-F029-24BA-9A69-94970078E1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3" name="Graphic 12" descr="Document outline">
                <a:extLst>
                  <a:ext uri="{FF2B5EF4-FFF2-40B4-BE49-F238E27FC236}">
                    <a16:creationId xmlns:a16="http://schemas.microsoft.com/office/drawing/2014/main" id="{7D89D658-10F9-3F78-5A9F-7A5319E94F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4" name="Graphic 13" descr="Document outline">
                <a:extLst>
                  <a:ext uri="{FF2B5EF4-FFF2-40B4-BE49-F238E27FC236}">
                    <a16:creationId xmlns:a16="http://schemas.microsoft.com/office/drawing/2014/main" id="{DD84E43B-7DB1-1E70-F1CD-856118CA88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5" name="Graphic 14" descr="Document outline">
                <a:extLst>
                  <a:ext uri="{FF2B5EF4-FFF2-40B4-BE49-F238E27FC236}">
                    <a16:creationId xmlns:a16="http://schemas.microsoft.com/office/drawing/2014/main" id="{B7A04C77-5073-92E1-90FE-36EF5E4D98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6" name="TextBox 15">
            <a:extLst>
              <a:ext uri="{FF2B5EF4-FFF2-40B4-BE49-F238E27FC236}">
                <a16:creationId xmlns:a16="http://schemas.microsoft.com/office/drawing/2014/main" id="{345ED67B-5540-17DC-2C29-8EAEBF4C5A86}"/>
              </a:ext>
            </a:extLst>
          </p:cNvPr>
          <p:cNvSpPr txBox="1"/>
          <p:nvPr/>
        </p:nvSpPr>
        <p:spPr>
          <a:xfrm>
            <a:off x="1849812" y="3160619"/>
            <a:ext cx="2170787" cy="246221"/>
          </a:xfrm>
          <a:prstGeom prst="rect">
            <a:avLst/>
          </a:prstGeom>
          <a:noFill/>
        </p:spPr>
        <p:txBody>
          <a:bodyPr wrap="none" rtlCol="0">
            <a:spAutoFit/>
          </a:bodyPr>
          <a:lstStyle/>
          <a:p>
            <a:pPr algn="ctr"/>
            <a:r>
              <a:rPr lang="en-US" sz="1000" dirty="0"/>
              <a:t>Build Once – Deploy Everywhere</a:t>
            </a:r>
          </a:p>
        </p:txBody>
      </p:sp>
      <p:pic>
        <p:nvPicPr>
          <p:cNvPr id="20" name="Graphic 19" descr="Server outline">
            <a:extLst>
              <a:ext uri="{FF2B5EF4-FFF2-40B4-BE49-F238E27FC236}">
                <a16:creationId xmlns:a16="http://schemas.microsoft.com/office/drawing/2014/main" id="{01381C2C-C801-F2E5-3DCC-6FA2394C27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054" y="4163618"/>
            <a:ext cx="583388" cy="583388"/>
          </a:xfrm>
          <a:prstGeom prst="rect">
            <a:avLst/>
          </a:prstGeom>
        </p:spPr>
      </p:pic>
      <p:pic>
        <p:nvPicPr>
          <p:cNvPr id="21" name="Graphic 20" descr="Server outline">
            <a:extLst>
              <a:ext uri="{FF2B5EF4-FFF2-40B4-BE49-F238E27FC236}">
                <a16:creationId xmlns:a16="http://schemas.microsoft.com/office/drawing/2014/main" id="{8B977043-43CD-8F1C-AC2A-1607B31B30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66526" y="4163618"/>
            <a:ext cx="583388" cy="583388"/>
          </a:xfrm>
          <a:prstGeom prst="rect">
            <a:avLst/>
          </a:prstGeom>
        </p:spPr>
      </p:pic>
      <p:pic>
        <p:nvPicPr>
          <p:cNvPr id="22" name="Graphic 21" descr="Server outline">
            <a:extLst>
              <a:ext uri="{FF2B5EF4-FFF2-40B4-BE49-F238E27FC236}">
                <a16:creationId xmlns:a16="http://schemas.microsoft.com/office/drawing/2014/main" id="{FC58522D-CF2A-927E-2569-DAC61E5C07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6150" y="4163618"/>
            <a:ext cx="583388" cy="583388"/>
          </a:xfrm>
          <a:prstGeom prst="rect">
            <a:avLst/>
          </a:prstGeom>
        </p:spPr>
      </p:pic>
      <p:pic>
        <p:nvPicPr>
          <p:cNvPr id="23" name="Graphic 22" descr="Server outline">
            <a:extLst>
              <a:ext uri="{FF2B5EF4-FFF2-40B4-BE49-F238E27FC236}">
                <a16:creationId xmlns:a16="http://schemas.microsoft.com/office/drawing/2014/main" id="{F167966A-5AFC-92F1-1343-F7990C658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5774" y="4137157"/>
            <a:ext cx="583388" cy="583388"/>
          </a:xfrm>
          <a:prstGeom prst="rect">
            <a:avLst/>
          </a:prstGeom>
        </p:spPr>
      </p:pic>
      <p:cxnSp>
        <p:nvCxnSpPr>
          <p:cNvPr id="25" name="Straight Arrow Connector 24">
            <a:extLst>
              <a:ext uri="{FF2B5EF4-FFF2-40B4-BE49-F238E27FC236}">
                <a16:creationId xmlns:a16="http://schemas.microsoft.com/office/drawing/2014/main" id="{B2B88039-6AAA-E782-BFE4-ACDD0FF24C3B}"/>
              </a:ext>
            </a:extLst>
          </p:cNvPr>
          <p:cNvCxnSpPr>
            <a:stCxn id="16" idx="2"/>
            <a:endCxn id="20" idx="0"/>
          </p:cNvCxnSpPr>
          <p:nvPr/>
        </p:nvCxnSpPr>
        <p:spPr>
          <a:xfrm flipH="1">
            <a:off x="954748" y="3406840"/>
            <a:ext cx="1980458" cy="7567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457190-6B83-FD92-AA22-870A15553E0E}"/>
              </a:ext>
            </a:extLst>
          </p:cNvPr>
          <p:cNvCxnSpPr>
            <a:stCxn id="16" idx="2"/>
            <a:endCxn id="21" idx="0"/>
          </p:cNvCxnSpPr>
          <p:nvPr/>
        </p:nvCxnSpPr>
        <p:spPr>
          <a:xfrm flipH="1">
            <a:off x="2158220" y="3406840"/>
            <a:ext cx="776986" cy="7567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F08E57-017F-7488-B65A-631DDDD269D8}"/>
              </a:ext>
            </a:extLst>
          </p:cNvPr>
          <p:cNvCxnSpPr>
            <a:stCxn id="16" idx="2"/>
            <a:endCxn id="22" idx="0"/>
          </p:cNvCxnSpPr>
          <p:nvPr/>
        </p:nvCxnSpPr>
        <p:spPr>
          <a:xfrm>
            <a:off x="2935206" y="3406840"/>
            <a:ext cx="422638" cy="7567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FFFBD4-47C7-CE0C-6204-A7C5C67B9631}"/>
              </a:ext>
            </a:extLst>
          </p:cNvPr>
          <p:cNvCxnSpPr>
            <a:stCxn id="16" idx="2"/>
            <a:endCxn id="23" idx="0"/>
          </p:cNvCxnSpPr>
          <p:nvPr/>
        </p:nvCxnSpPr>
        <p:spPr>
          <a:xfrm>
            <a:off x="2935206" y="3406840"/>
            <a:ext cx="1622262" cy="73031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611999-9A10-973E-3063-4628AA52A297}"/>
              </a:ext>
            </a:extLst>
          </p:cNvPr>
          <p:cNvCxnSpPr/>
          <p:nvPr/>
        </p:nvCxnSpPr>
        <p:spPr>
          <a:xfrm>
            <a:off x="6096000" y="1659118"/>
            <a:ext cx="0" cy="42137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66D0BE0-93DF-0020-CCBF-08D0A1220263}"/>
              </a:ext>
            </a:extLst>
          </p:cNvPr>
          <p:cNvSpPr/>
          <p:nvPr/>
        </p:nvSpPr>
        <p:spPr>
          <a:xfrm>
            <a:off x="5787939" y="3149886"/>
            <a:ext cx="616122" cy="61612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vs</a:t>
            </a:r>
          </a:p>
        </p:txBody>
      </p:sp>
      <p:sp>
        <p:nvSpPr>
          <p:cNvPr id="35" name="TextBox 34">
            <a:extLst>
              <a:ext uri="{FF2B5EF4-FFF2-40B4-BE49-F238E27FC236}">
                <a16:creationId xmlns:a16="http://schemas.microsoft.com/office/drawing/2014/main" id="{ED29AF6F-78CC-7412-16BB-CDFF7B244E30}"/>
              </a:ext>
            </a:extLst>
          </p:cNvPr>
          <p:cNvSpPr txBox="1"/>
          <p:nvPr/>
        </p:nvSpPr>
        <p:spPr>
          <a:xfrm>
            <a:off x="748602" y="4747006"/>
            <a:ext cx="412292" cy="230832"/>
          </a:xfrm>
          <a:prstGeom prst="rect">
            <a:avLst/>
          </a:prstGeom>
          <a:noFill/>
        </p:spPr>
        <p:txBody>
          <a:bodyPr wrap="none" rtlCol="0">
            <a:spAutoFit/>
          </a:bodyPr>
          <a:lstStyle/>
          <a:p>
            <a:pPr algn="ctr"/>
            <a:r>
              <a:rPr lang="en-US" sz="900" dirty="0">
                <a:solidFill>
                  <a:schemeClr val="bg1">
                    <a:lumMod val="50000"/>
                  </a:schemeClr>
                </a:solidFill>
              </a:rPr>
              <a:t>DEV</a:t>
            </a:r>
          </a:p>
        </p:txBody>
      </p:sp>
      <p:sp>
        <p:nvSpPr>
          <p:cNvPr id="36" name="TextBox 35">
            <a:extLst>
              <a:ext uri="{FF2B5EF4-FFF2-40B4-BE49-F238E27FC236}">
                <a16:creationId xmlns:a16="http://schemas.microsoft.com/office/drawing/2014/main" id="{6583478B-8769-17E3-69DC-DA46BAC7C09A}"/>
              </a:ext>
            </a:extLst>
          </p:cNvPr>
          <p:cNvSpPr txBox="1"/>
          <p:nvPr/>
        </p:nvSpPr>
        <p:spPr>
          <a:xfrm>
            <a:off x="1999728" y="4726270"/>
            <a:ext cx="274435" cy="230832"/>
          </a:xfrm>
          <a:prstGeom prst="rect">
            <a:avLst/>
          </a:prstGeom>
          <a:noFill/>
        </p:spPr>
        <p:txBody>
          <a:bodyPr wrap="none" rtlCol="0">
            <a:spAutoFit/>
          </a:bodyPr>
          <a:lstStyle/>
          <a:p>
            <a:pPr algn="ctr"/>
            <a:r>
              <a:rPr lang="en-US" sz="900" dirty="0">
                <a:solidFill>
                  <a:schemeClr val="bg1">
                    <a:lumMod val="50000"/>
                  </a:schemeClr>
                </a:solidFill>
              </a:rPr>
              <a:t>IT</a:t>
            </a:r>
          </a:p>
        </p:txBody>
      </p:sp>
      <p:sp>
        <p:nvSpPr>
          <p:cNvPr id="37" name="TextBox 36">
            <a:extLst>
              <a:ext uri="{FF2B5EF4-FFF2-40B4-BE49-F238E27FC236}">
                <a16:creationId xmlns:a16="http://schemas.microsoft.com/office/drawing/2014/main" id="{EFEE923F-BFFD-A49D-8F88-046FCF9B7383}"/>
              </a:ext>
            </a:extLst>
          </p:cNvPr>
          <p:cNvSpPr txBox="1"/>
          <p:nvPr/>
        </p:nvSpPr>
        <p:spPr>
          <a:xfrm>
            <a:off x="3127159" y="4689437"/>
            <a:ext cx="410690" cy="230832"/>
          </a:xfrm>
          <a:prstGeom prst="rect">
            <a:avLst/>
          </a:prstGeom>
          <a:noFill/>
        </p:spPr>
        <p:txBody>
          <a:bodyPr wrap="none" rtlCol="0">
            <a:spAutoFit/>
          </a:bodyPr>
          <a:lstStyle/>
          <a:p>
            <a:pPr algn="ctr"/>
            <a:r>
              <a:rPr lang="en-US" sz="900" dirty="0">
                <a:solidFill>
                  <a:schemeClr val="bg1">
                    <a:lumMod val="50000"/>
                  </a:schemeClr>
                </a:solidFill>
              </a:rPr>
              <a:t>UAT</a:t>
            </a:r>
          </a:p>
        </p:txBody>
      </p:sp>
      <p:sp>
        <p:nvSpPr>
          <p:cNvPr id="38" name="TextBox 37">
            <a:extLst>
              <a:ext uri="{FF2B5EF4-FFF2-40B4-BE49-F238E27FC236}">
                <a16:creationId xmlns:a16="http://schemas.microsoft.com/office/drawing/2014/main" id="{C3093906-8715-7339-F732-F2155C64B9D9}"/>
              </a:ext>
            </a:extLst>
          </p:cNvPr>
          <p:cNvSpPr txBox="1"/>
          <p:nvPr/>
        </p:nvSpPr>
        <p:spPr>
          <a:xfrm>
            <a:off x="4306438" y="4689437"/>
            <a:ext cx="502062" cy="230832"/>
          </a:xfrm>
          <a:prstGeom prst="rect">
            <a:avLst/>
          </a:prstGeom>
          <a:noFill/>
        </p:spPr>
        <p:txBody>
          <a:bodyPr wrap="none" rtlCol="0">
            <a:spAutoFit/>
          </a:bodyPr>
          <a:lstStyle/>
          <a:p>
            <a:pPr algn="ctr"/>
            <a:r>
              <a:rPr lang="en-US" sz="900" dirty="0">
                <a:solidFill>
                  <a:schemeClr val="bg1">
                    <a:lumMod val="50000"/>
                  </a:schemeClr>
                </a:solidFill>
              </a:rPr>
              <a:t>PROD</a:t>
            </a:r>
          </a:p>
        </p:txBody>
      </p:sp>
      <p:grpSp>
        <p:nvGrpSpPr>
          <p:cNvPr id="96" name="Group 95">
            <a:extLst>
              <a:ext uri="{FF2B5EF4-FFF2-40B4-BE49-F238E27FC236}">
                <a16:creationId xmlns:a16="http://schemas.microsoft.com/office/drawing/2014/main" id="{E843554C-229F-4685-F563-8C1059C54B67}"/>
              </a:ext>
            </a:extLst>
          </p:cNvPr>
          <p:cNvGrpSpPr/>
          <p:nvPr/>
        </p:nvGrpSpPr>
        <p:grpSpPr>
          <a:xfrm>
            <a:off x="6880800" y="2348785"/>
            <a:ext cx="924078" cy="763337"/>
            <a:chOff x="2384771" y="2123713"/>
            <a:chExt cx="1264767" cy="957105"/>
          </a:xfrm>
        </p:grpSpPr>
        <p:sp>
          <p:nvSpPr>
            <p:cNvPr id="97" name="Rounded Rectangle 96">
              <a:extLst>
                <a:ext uri="{FF2B5EF4-FFF2-40B4-BE49-F238E27FC236}">
                  <a16:creationId xmlns:a16="http://schemas.microsoft.com/office/drawing/2014/main" id="{89725CFA-96C6-0EDF-6B8C-1C2F41A0BF37}"/>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BDBCDB0-D040-3119-9CEE-67D4691959C9}"/>
                </a:ext>
              </a:extLst>
            </p:cNvPr>
            <p:cNvGrpSpPr/>
            <p:nvPr/>
          </p:nvGrpSpPr>
          <p:grpSpPr>
            <a:xfrm>
              <a:off x="2384771" y="2228955"/>
              <a:ext cx="1123079" cy="698535"/>
              <a:chOff x="1167003" y="1451722"/>
              <a:chExt cx="1123079" cy="698535"/>
            </a:xfrm>
          </p:grpSpPr>
          <p:pic>
            <p:nvPicPr>
              <p:cNvPr id="99" name="Graphic 98" descr="Database outline">
                <a:extLst>
                  <a:ext uri="{FF2B5EF4-FFF2-40B4-BE49-F238E27FC236}">
                    <a16:creationId xmlns:a16="http://schemas.microsoft.com/office/drawing/2014/main" id="{DECBF2FF-4C77-5ADB-43D7-72F47DBCDD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00" name="Graphic 99" descr="Document outline">
                <a:extLst>
                  <a:ext uri="{FF2B5EF4-FFF2-40B4-BE49-F238E27FC236}">
                    <a16:creationId xmlns:a16="http://schemas.microsoft.com/office/drawing/2014/main" id="{02852B45-6868-BD7B-727F-97E1796835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01" name="Graphic 100" descr="Document outline">
                <a:extLst>
                  <a:ext uri="{FF2B5EF4-FFF2-40B4-BE49-F238E27FC236}">
                    <a16:creationId xmlns:a16="http://schemas.microsoft.com/office/drawing/2014/main" id="{1F8F17B4-8EC5-94C4-E275-95F21A5B14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02" name="Graphic 101" descr="Document outline">
                <a:extLst>
                  <a:ext uri="{FF2B5EF4-FFF2-40B4-BE49-F238E27FC236}">
                    <a16:creationId xmlns:a16="http://schemas.microsoft.com/office/drawing/2014/main" id="{C2DA4DFC-A348-8214-C3BC-10717D4C4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03" name="Graphic 102" descr="Document outline">
                <a:extLst>
                  <a:ext uri="{FF2B5EF4-FFF2-40B4-BE49-F238E27FC236}">
                    <a16:creationId xmlns:a16="http://schemas.microsoft.com/office/drawing/2014/main" id="{47E63AB2-65B6-B0AD-39A9-B468C60B39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04" name="TextBox 103">
            <a:extLst>
              <a:ext uri="{FF2B5EF4-FFF2-40B4-BE49-F238E27FC236}">
                <a16:creationId xmlns:a16="http://schemas.microsoft.com/office/drawing/2014/main" id="{6B61DEA4-A81F-2295-5C0C-1DB2A862C449}"/>
              </a:ext>
            </a:extLst>
          </p:cNvPr>
          <p:cNvSpPr txBox="1"/>
          <p:nvPr/>
        </p:nvSpPr>
        <p:spPr>
          <a:xfrm>
            <a:off x="6790444" y="3180806"/>
            <a:ext cx="1104790" cy="246221"/>
          </a:xfrm>
          <a:prstGeom prst="rect">
            <a:avLst/>
          </a:prstGeom>
          <a:noFill/>
        </p:spPr>
        <p:txBody>
          <a:bodyPr wrap="none" rtlCol="0">
            <a:spAutoFit/>
          </a:bodyPr>
          <a:lstStyle/>
          <a:p>
            <a:pPr algn="ctr"/>
            <a:r>
              <a:rPr lang="en-US" sz="1000" dirty="0"/>
              <a:t>Dev - Build Step</a:t>
            </a:r>
          </a:p>
        </p:txBody>
      </p:sp>
      <p:pic>
        <p:nvPicPr>
          <p:cNvPr id="105" name="Graphic 104" descr="Server outline">
            <a:extLst>
              <a:ext uri="{FF2B5EF4-FFF2-40B4-BE49-F238E27FC236}">
                <a16:creationId xmlns:a16="http://schemas.microsoft.com/office/drawing/2014/main" id="{A30A1B89-8A79-4774-D1EA-3514DFDCFE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37315" y="4163618"/>
            <a:ext cx="583388" cy="583388"/>
          </a:xfrm>
          <a:prstGeom prst="rect">
            <a:avLst/>
          </a:prstGeom>
        </p:spPr>
      </p:pic>
      <p:pic>
        <p:nvPicPr>
          <p:cNvPr id="106" name="Graphic 105" descr="Server outline">
            <a:extLst>
              <a:ext uri="{FF2B5EF4-FFF2-40B4-BE49-F238E27FC236}">
                <a16:creationId xmlns:a16="http://schemas.microsoft.com/office/drawing/2014/main" id="{CAC78289-72FE-70A3-E25C-A87E97427C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40787" y="4163618"/>
            <a:ext cx="583388" cy="583388"/>
          </a:xfrm>
          <a:prstGeom prst="rect">
            <a:avLst/>
          </a:prstGeom>
        </p:spPr>
      </p:pic>
      <p:pic>
        <p:nvPicPr>
          <p:cNvPr id="107" name="Graphic 106" descr="Server outline">
            <a:extLst>
              <a:ext uri="{FF2B5EF4-FFF2-40B4-BE49-F238E27FC236}">
                <a16:creationId xmlns:a16="http://schemas.microsoft.com/office/drawing/2014/main" id="{D88455E4-F5D3-A715-AB1C-4201E84BC3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40411" y="4163618"/>
            <a:ext cx="583388" cy="583388"/>
          </a:xfrm>
          <a:prstGeom prst="rect">
            <a:avLst/>
          </a:prstGeom>
        </p:spPr>
      </p:pic>
      <p:pic>
        <p:nvPicPr>
          <p:cNvPr id="108" name="Graphic 107" descr="Server outline">
            <a:extLst>
              <a:ext uri="{FF2B5EF4-FFF2-40B4-BE49-F238E27FC236}">
                <a16:creationId xmlns:a16="http://schemas.microsoft.com/office/drawing/2014/main" id="{BB916F2B-02E8-5DBA-C6BC-769A557B31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40035" y="4137157"/>
            <a:ext cx="583388" cy="583388"/>
          </a:xfrm>
          <a:prstGeom prst="rect">
            <a:avLst/>
          </a:prstGeom>
        </p:spPr>
      </p:pic>
      <p:cxnSp>
        <p:nvCxnSpPr>
          <p:cNvPr id="109" name="Straight Arrow Connector 108">
            <a:extLst>
              <a:ext uri="{FF2B5EF4-FFF2-40B4-BE49-F238E27FC236}">
                <a16:creationId xmlns:a16="http://schemas.microsoft.com/office/drawing/2014/main" id="{F55714D9-35B5-7F56-B8D3-34672584D00B}"/>
              </a:ext>
            </a:extLst>
          </p:cNvPr>
          <p:cNvCxnSpPr>
            <a:stCxn id="104" idx="2"/>
            <a:endCxn id="105" idx="0"/>
          </p:cNvCxnSpPr>
          <p:nvPr/>
        </p:nvCxnSpPr>
        <p:spPr>
          <a:xfrm flipH="1">
            <a:off x="7329009" y="3427027"/>
            <a:ext cx="13830"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EBFA9F3-908A-F40D-7367-30244ECC0B83}"/>
              </a:ext>
            </a:extLst>
          </p:cNvPr>
          <p:cNvSpPr txBox="1"/>
          <p:nvPr/>
        </p:nvSpPr>
        <p:spPr>
          <a:xfrm>
            <a:off x="7122863" y="4747006"/>
            <a:ext cx="412292" cy="230832"/>
          </a:xfrm>
          <a:prstGeom prst="rect">
            <a:avLst/>
          </a:prstGeom>
          <a:noFill/>
        </p:spPr>
        <p:txBody>
          <a:bodyPr wrap="none" rtlCol="0">
            <a:spAutoFit/>
          </a:bodyPr>
          <a:lstStyle/>
          <a:p>
            <a:pPr algn="ctr"/>
            <a:r>
              <a:rPr lang="en-US" sz="900" dirty="0">
                <a:solidFill>
                  <a:schemeClr val="bg1">
                    <a:lumMod val="50000"/>
                  </a:schemeClr>
                </a:solidFill>
              </a:rPr>
              <a:t>DEV</a:t>
            </a:r>
          </a:p>
        </p:txBody>
      </p:sp>
      <p:sp>
        <p:nvSpPr>
          <p:cNvPr id="114" name="TextBox 113">
            <a:extLst>
              <a:ext uri="{FF2B5EF4-FFF2-40B4-BE49-F238E27FC236}">
                <a16:creationId xmlns:a16="http://schemas.microsoft.com/office/drawing/2014/main" id="{AFDB9693-104D-0168-8D1D-D237D16CB74A}"/>
              </a:ext>
            </a:extLst>
          </p:cNvPr>
          <p:cNvSpPr txBox="1"/>
          <p:nvPr/>
        </p:nvSpPr>
        <p:spPr>
          <a:xfrm>
            <a:off x="8373989" y="4726270"/>
            <a:ext cx="274435" cy="230832"/>
          </a:xfrm>
          <a:prstGeom prst="rect">
            <a:avLst/>
          </a:prstGeom>
          <a:noFill/>
        </p:spPr>
        <p:txBody>
          <a:bodyPr wrap="none" rtlCol="0">
            <a:spAutoFit/>
          </a:bodyPr>
          <a:lstStyle/>
          <a:p>
            <a:pPr algn="ctr"/>
            <a:r>
              <a:rPr lang="en-US" sz="900" dirty="0">
                <a:solidFill>
                  <a:schemeClr val="bg1">
                    <a:lumMod val="50000"/>
                  </a:schemeClr>
                </a:solidFill>
              </a:rPr>
              <a:t>IT</a:t>
            </a:r>
          </a:p>
        </p:txBody>
      </p:sp>
      <p:sp>
        <p:nvSpPr>
          <p:cNvPr id="115" name="TextBox 114">
            <a:extLst>
              <a:ext uri="{FF2B5EF4-FFF2-40B4-BE49-F238E27FC236}">
                <a16:creationId xmlns:a16="http://schemas.microsoft.com/office/drawing/2014/main" id="{FDC662C3-978F-D150-C021-12435DED7226}"/>
              </a:ext>
            </a:extLst>
          </p:cNvPr>
          <p:cNvSpPr txBox="1"/>
          <p:nvPr/>
        </p:nvSpPr>
        <p:spPr>
          <a:xfrm>
            <a:off x="9501420" y="4689437"/>
            <a:ext cx="410690" cy="230832"/>
          </a:xfrm>
          <a:prstGeom prst="rect">
            <a:avLst/>
          </a:prstGeom>
          <a:noFill/>
        </p:spPr>
        <p:txBody>
          <a:bodyPr wrap="none" rtlCol="0">
            <a:spAutoFit/>
          </a:bodyPr>
          <a:lstStyle/>
          <a:p>
            <a:pPr algn="ctr"/>
            <a:r>
              <a:rPr lang="en-US" sz="900" dirty="0">
                <a:solidFill>
                  <a:schemeClr val="bg1">
                    <a:lumMod val="50000"/>
                  </a:schemeClr>
                </a:solidFill>
              </a:rPr>
              <a:t>UAT</a:t>
            </a:r>
          </a:p>
        </p:txBody>
      </p:sp>
      <p:sp>
        <p:nvSpPr>
          <p:cNvPr id="116" name="TextBox 115">
            <a:extLst>
              <a:ext uri="{FF2B5EF4-FFF2-40B4-BE49-F238E27FC236}">
                <a16:creationId xmlns:a16="http://schemas.microsoft.com/office/drawing/2014/main" id="{2C346068-0C2A-55B5-9EA6-E866EA670603}"/>
              </a:ext>
            </a:extLst>
          </p:cNvPr>
          <p:cNvSpPr txBox="1"/>
          <p:nvPr/>
        </p:nvSpPr>
        <p:spPr>
          <a:xfrm>
            <a:off x="10680699" y="4689437"/>
            <a:ext cx="502062" cy="230832"/>
          </a:xfrm>
          <a:prstGeom prst="rect">
            <a:avLst/>
          </a:prstGeom>
          <a:noFill/>
        </p:spPr>
        <p:txBody>
          <a:bodyPr wrap="none" rtlCol="0">
            <a:spAutoFit/>
          </a:bodyPr>
          <a:lstStyle/>
          <a:p>
            <a:pPr algn="ctr"/>
            <a:r>
              <a:rPr lang="en-US" sz="900" dirty="0">
                <a:solidFill>
                  <a:schemeClr val="bg1">
                    <a:lumMod val="50000"/>
                  </a:schemeClr>
                </a:solidFill>
              </a:rPr>
              <a:t>PROD</a:t>
            </a:r>
          </a:p>
        </p:txBody>
      </p:sp>
      <p:grpSp>
        <p:nvGrpSpPr>
          <p:cNvPr id="118" name="Group 117">
            <a:extLst>
              <a:ext uri="{FF2B5EF4-FFF2-40B4-BE49-F238E27FC236}">
                <a16:creationId xmlns:a16="http://schemas.microsoft.com/office/drawing/2014/main" id="{A0D77359-79A6-1644-FEDF-7BCB5F10B155}"/>
              </a:ext>
            </a:extLst>
          </p:cNvPr>
          <p:cNvGrpSpPr/>
          <p:nvPr/>
        </p:nvGrpSpPr>
        <p:grpSpPr>
          <a:xfrm>
            <a:off x="8095117" y="2348785"/>
            <a:ext cx="924078" cy="763337"/>
            <a:chOff x="2384771" y="2123713"/>
            <a:chExt cx="1264767" cy="957105"/>
          </a:xfrm>
        </p:grpSpPr>
        <p:sp>
          <p:nvSpPr>
            <p:cNvPr id="119" name="Rounded Rectangle 118">
              <a:extLst>
                <a:ext uri="{FF2B5EF4-FFF2-40B4-BE49-F238E27FC236}">
                  <a16:creationId xmlns:a16="http://schemas.microsoft.com/office/drawing/2014/main" id="{A2A2FD34-52FC-B5B1-3988-6A1C45EC240C}"/>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AB2E1FC1-DA07-C28C-C9B6-F5253C88CCC2}"/>
                </a:ext>
              </a:extLst>
            </p:cNvPr>
            <p:cNvGrpSpPr/>
            <p:nvPr/>
          </p:nvGrpSpPr>
          <p:grpSpPr>
            <a:xfrm>
              <a:off x="2384771" y="2228955"/>
              <a:ext cx="1123079" cy="698535"/>
              <a:chOff x="1167003" y="1451722"/>
              <a:chExt cx="1123079" cy="698535"/>
            </a:xfrm>
          </p:grpSpPr>
          <p:pic>
            <p:nvPicPr>
              <p:cNvPr id="121" name="Graphic 120" descr="Database outline">
                <a:extLst>
                  <a:ext uri="{FF2B5EF4-FFF2-40B4-BE49-F238E27FC236}">
                    <a16:creationId xmlns:a16="http://schemas.microsoft.com/office/drawing/2014/main" id="{CBFCBC46-5A00-B7FC-78AE-1230450698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22" name="Graphic 121" descr="Document outline">
                <a:extLst>
                  <a:ext uri="{FF2B5EF4-FFF2-40B4-BE49-F238E27FC236}">
                    <a16:creationId xmlns:a16="http://schemas.microsoft.com/office/drawing/2014/main" id="{0DD541ED-FFED-35F9-EF17-7108DAA7F7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23" name="Graphic 122" descr="Document outline">
                <a:extLst>
                  <a:ext uri="{FF2B5EF4-FFF2-40B4-BE49-F238E27FC236}">
                    <a16:creationId xmlns:a16="http://schemas.microsoft.com/office/drawing/2014/main" id="{1B6A63EF-9204-1889-0CD1-61EBA06C14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24" name="Graphic 123" descr="Document outline">
                <a:extLst>
                  <a:ext uri="{FF2B5EF4-FFF2-40B4-BE49-F238E27FC236}">
                    <a16:creationId xmlns:a16="http://schemas.microsoft.com/office/drawing/2014/main" id="{D0D500F8-9DD8-7FBE-62A1-CBC012DA31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25" name="Graphic 124" descr="Document outline">
                <a:extLst>
                  <a:ext uri="{FF2B5EF4-FFF2-40B4-BE49-F238E27FC236}">
                    <a16:creationId xmlns:a16="http://schemas.microsoft.com/office/drawing/2014/main" id="{AAF8B225-B61F-16EE-BEBC-608DA49D27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26" name="TextBox 125">
            <a:extLst>
              <a:ext uri="{FF2B5EF4-FFF2-40B4-BE49-F238E27FC236}">
                <a16:creationId xmlns:a16="http://schemas.microsoft.com/office/drawing/2014/main" id="{AF701862-4287-813A-3B8E-3E18F13510EA}"/>
              </a:ext>
            </a:extLst>
          </p:cNvPr>
          <p:cNvSpPr txBox="1"/>
          <p:nvPr/>
        </p:nvSpPr>
        <p:spPr>
          <a:xfrm>
            <a:off x="8068079" y="3180806"/>
            <a:ext cx="978152" cy="246221"/>
          </a:xfrm>
          <a:prstGeom prst="rect">
            <a:avLst/>
          </a:prstGeom>
          <a:noFill/>
        </p:spPr>
        <p:txBody>
          <a:bodyPr wrap="none" rtlCol="0">
            <a:spAutoFit/>
          </a:bodyPr>
          <a:lstStyle/>
          <a:p>
            <a:pPr algn="ctr"/>
            <a:r>
              <a:rPr lang="en-US" sz="1000" dirty="0"/>
              <a:t>IT - Build Step</a:t>
            </a:r>
          </a:p>
        </p:txBody>
      </p:sp>
      <p:cxnSp>
        <p:nvCxnSpPr>
          <p:cNvPr id="127" name="Straight Arrow Connector 126">
            <a:extLst>
              <a:ext uri="{FF2B5EF4-FFF2-40B4-BE49-F238E27FC236}">
                <a16:creationId xmlns:a16="http://schemas.microsoft.com/office/drawing/2014/main" id="{4DF225BF-401F-BB22-FB76-D8A07FC3F405}"/>
              </a:ext>
            </a:extLst>
          </p:cNvPr>
          <p:cNvCxnSpPr>
            <a:stCxn id="126" idx="2"/>
          </p:cNvCxnSpPr>
          <p:nvPr/>
        </p:nvCxnSpPr>
        <p:spPr>
          <a:xfrm flipH="1">
            <a:off x="8543326" y="3427027"/>
            <a:ext cx="13829"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5829D45-1D54-4DCC-2804-1C0C0933F9F7}"/>
              </a:ext>
            </a:extLst>
          </p:cNvPr>
          <p:cNvGrpSpPr/>
          <p:nvPr/>
        </p:nvGrpSpPr>
        <p:grpSpPr>
          <a:xfrm>
            <a:off x="9273577" y="2348785"/>
            <a:ext cx="924078" cy="763337"/>
            <a:chOff x="2384771" y="2123713"/>
            <a:chExt cx="1264767" cy="957105"/>
          </a:xfrm>
        </p:grpSpPr>
        <p:sp>
          <p:nvSpPr>
            <p:cNvPr id="129" name="Rounded Rectangle 128">
              <a:extLst>
                <a:ext uri="{FF2B5EF4-FFF2-40B4-BE49-F238E27FC236}">
                  <a16:creationId xmlns:a16="http://schemas.microsoft.com/office/drawing/2014/main" id="{4BCD37F9-E56F-D3B1-1B1C-16362B79A89B}"/>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0B11AD61-354E-FD70-95FB-7F3E7E5C8816}"/>
                </a:ext>
              </a:extLst>
            </p:cNvPr>
            <p:cNvGrpSpPr/>
            <p:nvPr/>
          </p:nvGrpSpPr>
          <p:grpSpPr>
            <a:xfrm>
              <a:off x="2384771" y="2228955"/>
              <a:ext cx="1123079" cy="698535"/>
              <a:chOff x="1167003" y="1451722"/>
              <a:chExt cx="1123079" cy="698535"/>
            </a:xfrm>
          </p:grpSpPr>
          <p:pic>
            <p:nvPicPr>
              <p:cNvPr id="131" name="Graphic 130" descr="Database outline">
                <a:extLst>
                  <a:ext uri="{FF2B5EF4-FFF2-40B4-BE49-F238E27FC236}">
                    <a16:creationId xmlns:a16="http://schemas.microsoft.com/office/drawing/2014/main" id="{699D78DE-C8F1-1AFB-0578-C95854DC0D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32" name="Graphic 131" descr="Document outline">
                <a:extLst>
                  <a:ext uri="{FF2B5EF4-FFF2-40B4-BE49-F238E27FC236}">
                    <a16:creationId xmlns:a16="http://schemas.microsoft.com/office/drawing/2014/main" id="{04E21300-EA2B-37F9-CDBD-3FCC7A800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33" name="Graphic 132" descr="Document outline">
                <a:extLst>
                  <a:ext uri="{FF2B5EF4-FFF2-40B4-BE49-F238E27FC236}">
                    <a16:creationId xmlns:a16="http://schemas.microsoft.com/office/drawing/2014/main" id="{ACB2B436-B88B-4E33-0E00-FA8D53F4E8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34" name="Graphic 133" descr="Document outline">
                <a:extLst>
                  <a:ext uri="{FF2B5EF4-FFF2-40B4-BE49-F238E27FC236}">
                    <a16:creationId xmlns:a16="http://schemas.microsoft.com/office/drawing/2014/main" id="{97541B15-8D56-23BF-B618-49013FAAE7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35" name="Graphic 134" descr="Document outline">
                <a:extLst>
                  <a:ext uri="{FF2B5EF4-FFF2-40B4-BE49-F238E27FC236}">
                    <a16:creationId xmlns:a16="http://schemas.microsoft.com/office/drawing/2014/main" id="{CE7FBF95-30CD-FF94-BFED-768F305B2C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36" name="TextBox 135">
            <a:extLst>
              <a:ext uri="{FF2B5EF4-FFF2-40B4-BE49-F238E27FC236}">
                <a16:creationId xmlns:a16="http://schemas.microsoft.com/office/drawing/2014/main" id="{7A5D7DAF-1E8A-DEDD-2ED4-B20782F884AF}"/>
              </a:ext>
            </a:extLst>
          </p:cNvPr>
          <p:cNvSpPr txBox="1"/>
          <p:nvPr/>
        </p:nvSpPr>
        <p:spPr>
          <a:xfrm>
            <a:off x="9171198" y="3180806"/>
            <a:ext cx="1128834" cy="246221"/>
          </a:xfrm>
          <a:prstGeom prst="rect">
            <a:avLst/>
          </a:prstGeom>
          <a:noFill/>
        </p:spPr>
        <p:txBody>
          <a:bodyPr wrap="none" rtlCol="0">
            <a:spAutoFit/>
          </a:bodyPr>
          <a:lstStyle/>
          <a:p>
            <a:pPr algn="ctr"/>
            <a:r>
              <a:rPr lang="en-US" sz="1000" dirty="0"/>
              <a:t>UAT - Build Step</a:t>
            </a:r>
          </a:p>
        </p:txBody>
      </p:sp>
      <p:cxnSp>
        <p:nvCxnSpPr>
          <p:cNvPr id="137" name="Straight Arrow Connector 136">
            <a:extLst>
              <a:ext uri="{FF2B5EF4-FFF2-40B4-BE49-F238E27FC236}">
                <a16:creationId xmlns:a16="http://schemas.microsoft.com/office/drawing/2014/main" id="{843D16F2-3690-1BC9-74C1-FB0778B9AE67}"/>
              </a:ext>
            </a:extLst>
          </p:cNvPr>
          <p:cNvCxnSpPr>
            <a:stCxn id="136" idx="2"/>
          </p:cNvCxnSpPr>
          <p:nvPr/>
        </p:nvCxnSpPr>
        <p:spPr>
          <a:xfrm flipH="1">
            <a:off x="9721786" y="3427027"/>
            <a:ext cx="13829"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5AAFA0E7-4FF8-7A80-0C1B-D6BCAF03371C}"/>
              </a:ext>
            </a:extLst>
          </p:cNvPr>
          <p:cNvGrpSpPr/>
          <p:nvPr/>
        </p:nvGrpSpPr>
        <p:grpSpPr>
          <a:xfrm>
            <a:off x="10469842" y="2348785"/>
            <a:ext cx="924078" cy="763337"/>
            <a:chOff x="2384771" y="2123713"/>
            <a:chExt cx="1264767" cy="957105"/>
          </a:xfrm>
        </p:grpSpPr>
        <p:sp>
          <p:nvSpPr>
            <p:cNvPr id="139" name="Rounded Rectangle 138">
              <a:extLst>
                <a:ext uri="{FF2B5EF4-FFF2-40B4-BE49-F238E27FC236}">
                  <a16:creationId xmlns:a16="http://schemas.microsoft.com/office/drawing/2014/main" id="{04BEAA02-7EDB-32BC-3795-038372848ADA}"/>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9EBFCB6-9325-6088-B37A-F91AAD4819F4}"/>
                </a:ext>
              </a:extLst>
            </p:cNvPr>
            <p:cNvGrpSpPr/>
            <p:nvPr/>
          </p:nvGrpSpPr>
          <p:grpSpPr>
            <a:xfrm>
              <a:off x="2384771" y="2228955"/>
              <a:ext cx="1123079" cy="698535"/>
              <a:chOff x="1167003" y="1451722"/>
              <a:chExt cx="1123079" cy="698535"/>
            </a:xfrm>
          </p:grpSpPr>
          <p:pic>
            <p:nvPicPr>
              <p:cNvPr id="141" name="Graphic 140" descr="Database outline">
                <a:extLst>
                  <a:ext uri="{FF2B5EF4-FFF2-40B4-BE49-F238E27FC236}">
                    <a16:creationId xmlns:a16="http://schemas.microsoft.com/office/drawing/2014/main" id="{CAED41B3-C22C-C14C-BD77-D0A778D172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42" name="Graphic 141" descr="Document outline">
                <a:extLst>
                  <a:ext uri="{FF2B5EF4-FFF2-40B4-BE49-F238E27FC236}">
                    <a16:creationId xmlns:a16="http://schemas.microsoft.com/office/drawing/2014/main" id="{96DA0D25-6AA1-A499-0FFC-B36091FD46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43" name="Graphic 142" descr="Document outline">
                <a:extLst>
                  <a:ext uri="{FF2B5EF4-FFF2-40B4-BE49-F238E27FC236}">
                    <a16:creationId xmlns:a16="http://schemas.microsoft.com/office/drawing/2014/main" id="{063143EA-4C3D-31FB-6FAC-8C5277BD94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44" name="Graphic 143" descr="Document outline">
                <a:extLst>
                  <a:ext uri="{FF2B5EF4-FFF2-40B4-BE49-F238E27FC236}">
                    <a16:creationId xmlns:a16="http://schemas.microsoft.com/office/drawing/2014/main" id="{2CE30AD5-8035-209A-B11C-D5CF399283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45" name="Graphic 144" descr="Document outline">
                <a:extLst>
                  <a:ext uri="{FF2B5EF4-FFF2-40B4-BE49-F238E27FC236}">
                    <a16:creationId xmlns:a16="http://schemas.microsoft.com/office/drawing/2014/main" id="{ED1260E9-1350-5E6C-1FC4-5BE761EE58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46" name="TextBox 145">
            <a:extLst>
              <a:ext uri="{FF2B5EF4-FFF2-40B4-BE49-F238E27FC236}">
                <a16:creationId xmlns:a16="http://schemas.microsoft.com/office/drawing/2014/main" id="{935D7A6A-CCCD-2ABE-5433-8B017A4B1882}"/>
              </a:ext>
            </a:extLst>
          </p:cNvPr>
          <p:cNvSpPr txBox="1"/>
          <p:nvPr/>
        </p:nvSpPr>
        <p:spPr>
          <a:xfrm>
            <a:off x="10357845" y="3180806"/>
            <a:ext cx="1148070" cy="246221"/>
          </a:xfrm>
          <a:prstGeom prst="rect">
            <a:avLst/>
          </a:prstGeom>
          <a:noFill/>
        </p:spPr>
        <p:txBody>
          <a:bodyPr wrap="none" rtlCol="0">
            <a:spAutoFit/>
          </a:bodyPr>
          <a:lstStyle/>
          <a:p>
            <a:pPr algn="ctr"/>
            <a:r>
              <a:rPr lang="en-US" sz="1000" dirty="0"/>
              <a:t>Prod - Build Step</a:t>
            </a:r>
          </a:p>
        </p:txBody>
      </p:sp>
      <p:cxnSp>
        <p:nvCxnSpPr>
          <p:cNvPr id="147" name="Straight Arrow Connector 146">
            <a:extLst>
              <a:ext uri="{FF2B5EF4-FFF2-40B4-BE49-F238E27FC236}">
                <a16:creationId xmlns:a16="http://schemas.microsoft.com/office/drawing/2014/main" id="{6DEB6EAB-9BD1-6ACC-00F0-1652A29ACC9C}"/>
              </a:ext>
            </a:extLst>
          </p:cNvPr>
          <p:cNvCxnSpPr>
            <a:stCxn id="146" idx="2"/>
          </p:cNvCxnSpPr>
          <p:nvPr/>
        </p:nvCxnSpPr>
        <p:spPr>
          <a:xfrm flipH="1">
            <a:off x="10918051" y="3427027"/>
            <a:ext cx="13829"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243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25</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Demo</a:t>
            </a:r>
            <a:endParaRPr lang="en-GB" sz="4000" dirty="0">
              <a:solidFill>
                <a:schemeClr val="bg1"/>
              </a:solidFill>
            </a:endParaRPr>
          </a:p>
        </p:txBody>
      </p:sp>
    </p:spTree>
    <p:extLst>
      <p:ext uri="{BB962C8B-B14F-4D97-AF65-F5344CB8AC3E}">
        <p14:creationId xmlns:p14="http://schemas.microsoft.com/office/powerpoint/2010/main" val="297160853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CA8F53-FF83-59CF-DFC5-0AEF74F83421}"/>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26</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9" y="1685822"/>
            <a:ext cx="824386" cy="382555"/>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 code&#10;&#10;Description automatically generated with medium confidence">
            <a:extLst>
              <a:ext uri="{FF2B5EF4-FFF2-40B4-BE49-F238E27FC236}">
                <a16:creationId xmlns:a16="http://schemas.microsoft.com/office/drawing/2014/main" id="{80A1584D-0FC0-0F0E-04E7-2A77C32B380F}"/>
              </a:ext>
            </a:extLst>
          </p:cNvPr>
          <p:cNvPicPr>
            <a:picLocks noChangeAspect="1"/>
          </p:cNvPicPr>
          <p:nvPr/>
        </p:nvPicPr>
        <p:blipFill>
          <a:blip r:embed="rId4"/>
          <a:stretch>
            <a:fillRect/>
          </a:stretch>
        </p:blipFill>
        <p:spPr>
          <a:xfrm>
            <a:off x="7020222" y="1373825"/>
            <a:ext cx="4766512" cy="1900800"/>
          </a:xfrm>
          <a:prstGeom prst="rect">
            <a:avLst/>
          </a:prstGeom>
        </p:spPr>
      </p:pic>
      <p:sp>
        <p:nvSpPr>
          <p:cNvPr id="22" name="Rectangle 21">
            <a:extLst>
              <a:ext uri="{FF2B5EF4-FFF2-40B4-BE49-F238E27FC236}">
                <a16:creationId xmlns:a16="http://schemas.microsoft.com/office/drawing/2014/main" id="{C67C22E9-5057-449E-3C7F-2B2CA804C7A1}"/>
              </a:ext>
            </a:extLst>
          </p:cNvPr>
          <p:cNvSpPr/>
          <p:nvPr/>
        </p:nvSpPr>
        <p:spPr>
          <a:xfrm>
            <a:off x="7539135" y="2780522"/>
            <a:ext cx="1231641" cy="177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creenshot of a computer code&#10;&#10;Description automatically generated with low confidence">
            <a:extLst>
              <a:ext uri="{FF2B5EF4-FFF2-40B4-BE49-F238E27FC236}">
                <a16:creationId xmlns:a16="http://schemas.microsoft.com/office/drawing/2014/main" id="{094101DF-49BC-44CD-54C8-1D627D8B2ABD}"/>
              </a:ext>
            </a:extLst>
          </p:cNvPr>
          <p:cNvPicPr>
            <a:picLocks noChangeAspect="1"/>
          </p:cNvPicPr>
          <p:nvPr/>
        </p:nvPicPr>
        <p:blipFill>
          <a:blip r:embed="rId5"/>
          <a:stretch>
            <a:fillRect/>
          </a:stretch>
        </p:blipFill>
        <p:spPr>
          <a:xfrm>
            <a:off x="7020222" y="3429000"/>
            <a:ext cx="4766512" cy="2208338"/>
          </a:xfrm>
          <a:prstGeom prst="rect">
            <a:avLst/>
          </a:prstGeom>
        </p:spPr>
      </p:pic>
      <p:sp>
        <p:nvSpPr>
          <p:cNvPr id="25" name="Rectangle 24">
            <a:extLst>
              <a:ext uri="{FF2B5EF4-FFF2-40B4-BE49-F238E27FC236}">
                <a16:creationId xmlns:a16="http://schemas.microsoft.com/office/drawing/2014/main" id="{37D74254-3282-9F4C-A130-117E9BABCD52}"/>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2053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E35DAA-9FBC-4308-C858-C29314C5C77C}"/>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27</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9" y="2486473"/>
            <a:ext cx="824386" cy="38255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 code&#10;&#10;Description automatically generated with medium confidence">
            <a:extLst>
              <a:ext uri="{FF2B5EF4-FFF2-40B4-BE49-F238E27FC236}">
                <a16:creationId xmlns:a16="http://schemas.microsoft.com/office/drawing/2014/main" id="{80A1584D-0FC0-0F0E-04E7-2A77C32B380F}"/>
              </a:ext>
            </a:extLst>
          </p:cNvPr>
          <p:cNvPicPr>
            <a:picLocks noChangeAspect="1"/>
          </p:cNvPicPr>
          <p:nvPr/>
        </p:nvPicPr>
        <p:blipFill>
          <a:blip r:embed="rId4"/>
          <a:stretch>
            <a:fillRect/>
          </a:stretch>
        </p:blipFill>
        <p:spPr>
          <a:xfrm>
            <a:off x="7020222" y="1373825"/>
            <a:ext cx="4770948" cy="1902569"/>
          </a:xfrm>
          <a:prstGeom prst="rect">
            <a:avLst/>
          </a:prstGeom>
        </p:spPr>
      </p:pic>
      <p:sp>
        <p:nvSpPr>
          <p:cNvPr id="8" name="Rectangle 7">
            <a:extLst>
              <a:ext uri="{FF2B5EF4-FFF2-40B4-BE49-F238E27FC236}">
                <a16:creationId xmlns:a16="http://schemas.microsoft.com/office/drawing/2014/main" id="{BE65236E-1020-B6FE-48B7-F94E6E52B919}"/>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6031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07B4C-D658-6445-AD3B-BED083BD6E76}"/>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28</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8" y="3298739"/>
            <a:ext cx="824386" cy="382555"/>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with medium confidence">
            <a:extLst>
              <a:ext uri="{FF2B5EF4-FFF2-40B4-BE49-F238E27FC236}">
                <a16:creationId xmlns:a16="http://schemas.microsoft.com/office/drawing/2014/main" id="{80B9688A-AB22-115D-C4B9-957ADF6F535E}"/>
              </a:ext>
            </a:extLst>
          </p:cNvPr>
          <p:cNvPicPr>
            <a:picLocks noChangeAspect="1"/>
          </p:cNvPicPr>
          <p:nvPr/>
        </p:nvPicPr>
        <p:blipFill>
          <a:blip r:embed="rId4"/>
          <a:stretch>
            <a:fillRect/>
          </a:stretch>
        </p:blipFill>
        <p:spPr>
          <a:xfrm>
            <a:off x="7038882" y="1380927"/>
            <a:ext cx="4770950" cy="2492068"/>
          </a:xfrm>
          <a:prstGeom prst="rect">
            <a:avLst/>
          </a:prstGeom>
        </p:spPr>
      </p:pic>
      <p:sp>
        <p:nvSpPr>
          <p:cNvPr id="16" name="Rectangle 15">
            <a:extLst>
              <a:ext uri="{FF2B5EF4-FFF2-40B4-BE49-F238E27FC236}">
                <a16:creationId xmlns:a16="http://schemas.microsoft.com/office/drawing/2014/main" id="{4184139C-FF0B-1AE7-8C70-9C07E28AFEFC}"/>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2699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3527A0-816F-F8A9-FB7F-08FEB7776AC2}"/>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29</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8" y="4123125"/>
            <a:ext cx="824386" cy="38255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code&#10;&#10;Description automatically generated with low confidence">
            <a:extLst>
              <a:ext uri="{FF2B5EF4-FFF2-40B4-BE49-F238E27FC236}">
                <a16:creationId xmlns:a16="http://schemas.microsoft.com/office/drawing/2014/main" id="{B32DABC8-0FD0-1A99-804C-2606A3C0A2D2}"/>
              </a:ext>
            </a:extLst>
          </p:cNvPr>
          <p:cNvPicPr>
            <a:picLocks noChangeAspect="1"/>
          </p:cNvPicPr>
          <p:nvPr/>
        </p:nvPicPr>
        <p:blipFill>
          <a:blip r:embed="rId4"/>
          <a:stretch>
            <a:fillRect/>
          </a:stretch>
        </p:blipFill>
        <p:spPr>
          <a:xfrm>
            <a:off x="7020220" y="1377918"/>
            <a:ext cx="4808274" cy="2348742"/>
          </a:xfrm>
          <a:prstGeom prst="rect">
            <a:avLst/>
          </a:prstGeom>
        </p:spPr>
      </p:pic>
      <p:pic>
        <p:nvPicPr>
          <p:cNvPr id="16" name="Picture 15" descr="A white background with green text&#10;&#10;Description automatically generated with low confidence">
            <a:extLst>
              <a:ext uri="{FF2B5EF4-FFF2-40B4-BE49-F238E27FC236}">
                <a16:creationId xmlns:a16="http://schemas.microsoft.com/office/drawing/2014/main" id="{DAB82B75-CFFD-6B00-B2EF-747AB979219B}"/>
              </a:ext>
            </a:extLst>
          </p:cNvPr>
          <p:cNvPicPr>
            <a:picLocks noChangeAspect="1"/>
          </p:cNvPicPr>
          <p:nvPr/>
        </p:nvPicPr>
        <p:blipFill>
          <a:blip r:embed="rId5"/>
          <a:stretch>
            <a:fillRect/>
          </a:stretch>
        </p:blipFill>
        <p:spPr>
          <a:xfrm>
            <a:off x="7048209" y="3902208"/>
            <a:ext cx="4808274" cy="1085739"/>
          </a:xfrm>
          <a:prstGeom prst="rect">
            <a:avLst/>
          </a:prstGeom>
        </p:spPr>
      </p:pic>
      <p:sp>
        <p:nvSpPr>
          <p:cNvPr id="19" name="Rectangle 18">
            <a:extLst>
              <a:ext uri="{FF2B5EF4-FFF2-40B4-BE49-F238E27FC236}">
                <a16:creationId xmlns:a16="http://schemas.microsoft.com/office/drawing/2014/main" id="{764DB640-9975-741E-6782-0478F959FA3E}"/>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9333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12B1-0075-0CF1-C54F-585E7D1F7405}"/>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a:t>
            </a:fld>
            <a:endParaRPr kumimoji="0" lang="en-US" sz="1200" b="0" i="0" u="none" strike="noStrike" cap="none" spc="0" normalizeH="0" baseline="0" noProof="0">
              <a:ln>
                <a:noFill/>
              </a:ln>
              <a:solidFill>
                <a:schemeClr val="tx1">
                  <a:tint val="75000"/>
                </a:schemeClr>
              </a:solidFill>
              <a:effectLst/>
              <a:uLnTx/>
              <a:uFillTx/>
              <a:latin typeface="+mn-lt"/>
            </a:endParaRPr>
          </a:p>
        </p:txBody>
      </p:sp>
      <p:graphicFrame>
        <p:nvGraphicFramePr>
          <p:cNvPr id="7" name="Table 6">
            <a:extLst>
              <a:ext uri="{FF2B5EF4-FFF2-40B4-BE49-F238E27FC236}">
                <a16:creationId xmlns:a16="http://schemas.microsoft.com/office/drawing/2014/main" id="{5F8FD66C-BBE6-E74C-9463-D132596E13D1}"/>
              </a:ext>
            </a:extLst>
          </p:cNvPr>
          <p:cNvGraphicFramePr>
            <a:graphicFrameLocks noGrp="1"/>
          </p:cNvGraphicFramePr>
          <p:nvPr>
            <p:extLst>
              <p:ext uri="{D42A27DB-BD31-4B8C-83A1-F6EECF244321}">
                <p14:modId xmlns:p14="http://schemas.microsoft.com/office/powerpoint/2010/main" val="2827627072"/>
              </p:ext>
            </p:extLst>
          </p:nvPr>
        </p:nvGraphicFramePr>
        <p:xfrm>
          <a:off x="691243" y="1464184"/>
          <a:ext cx="8981395" cy="5170863"/>
        </p:xfrm>
        <a:graphic>
          <a:graphicData uri="http://schemas.openxmlformats.org/drawingml/2006/table">
            <a:tbl>
              <a:tblPr firstRow="1" bandRow="1">
                <a:tableStyleId>{5C22544A-7EE6-4342-B048-85BDC9FD1C3A}</a:tableStyleId>
              </a:tblPr>
              <a:tblGrid>
                <a:gridCol w="751795">
                  <a:extLst>
                    <a:ext uri="{9D8B030D-6E8A-4147-A177-3AD203B41FA5}">
                      <a16:colId xmlns:a16="http://schemas.microsoft.com/office/drawing/2014/main" val="91886989"/>
                    </a:ext>
                  </a:extLst>
                </a:gridCol>
                <a:gridCol w="8229600">
                  <a:extLst>
                    <a:ext uri="{9D8B030D-6E8A-4147-A177-3AD203B41FA5}">
                      <a16:colId xmlns:a16="http://schemas.microsoft.com/office/drawing/2014/main" val="638478627"/>
                    </a:ext>
                  </a:extLst>
                </a:gridCol>
              </a:tblGrid>
              <a:tr h="798795">
                <a:tc>
                  <a:txBody>
                    <a:bodyPr/>
                    <a:lstStyle/>
                    <a:p>
                      <a:pPr marL="0" algn="l" defTabSz="914400" rtl="0" eaLnBrk="1" latinLnBrk="0" hangingPunct="1">
                        <a:lnSpc>
                          <a:spcPct val="130000"/>
                        </a:lnSpc>
                        <a:spcAft>
                          <a:spcPts val="1000"/>
                        </a:spcAft>
                      </a:pPr>
                      <a:r>
                        <a:rPr lang="en-US" sz="4000" b="1" i="0" kern="1200" dirty="0">
                          <a:solidFill>
                            <a:schemeClr val="tx1"/>
                          </a:solidFill>
                          <a:latin typeface="Futura Next DemiBold" panose="020B0602020204020303" pitchFamily="34" charset="77"/>
                          <a:ea typeface="+mn-ea"/>
                          <a:cs typeface="+mn-cs"/>
                        </a:rPr>
                        <a:t>1</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IN" sz="1800" b="0" i="0" kern="1200" dirty="0">
                          <a:solidFill>
                            <a:schemeClr val="tx1"/>
                          </a:solidFill>
                          <a:latin typeface="Futura Next Book" panose="020B0502020204020303" pitchFamily="34" charset="77"/>
                          <a:ea typeface="+mn-ea"/>
                          <a:cs typeface="+mn-cs"/>
                        </a:rPr>
                        <a:t>Exploring Various Page Rendering Techniques</a:t>
                      </a: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46225498"/>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2</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IN" sz="1800" b="0" i="0" kern="1200" dirty="0">
                          <a:solidFill>
                            <a:schemeClr val="tx1"/>
                          </a:solidFill>
                          <a:latin typeface="Futura Next Book" panose="020B0502020204020303" pitchFamily="34" charset="77"/>
                          <a:ea typeface="+mn-ea"/>
                          <a:cs typeface="+mn-cs"/>
                        </a:rPr>
                        <a:t>Deep-Dive into ISG/ISR Architecture</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2398965"/>
                  </a:ext>
                </a:extLst>
              </a:tr>
              <a:tr h="726787">
                <a:tc>
                  <a:txBody>
                    <a:bodyPr/>
                    <a:lstStyle/>
                    <a:p>
                      <a:pPr>
                        <a:lnSpc>
                          <a:spcPct val="130000"/>
                        </a:lnSpc>
                        <a:spcAft>
                          <a:spcPts val="1000"/>
                        </a:spcAft>
                      </a:pPr>
                      <a:r>
                        <a:rPr lang="en-US" sz="4000" b="1" i="0">
                          <a:solidFill>
                            <a:schemeClr val="tx1"/>
                          </a:solidFill>
                          <a:latin typeface="Futura Next DemiBold" panose="020B0602020204020303" pitchFamily="34" charset="77"/>
                        </a:rPr>
                        <a:t>3</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IN" sz="1800" b="0" i="0" kern="1200" dirty="0">
                          <a:solidFill>
                            <a:schemeClr val="tx1"/>
                          </a:solidFill>
                          <a:latin typeface="Futura Next Book" panose="020B0502020204020303" pitchFamily="34" charset="77"/>
                          <a:ea typeface="+mn-ea"/>
                          <a:cs typeface="+mn-cs"/>
                        </a:rPr>
                        <a:t>Real-World Use Cases and Challenges</a:t>
                      </a: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8619766"/>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4</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Q&amp;A</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85068863"/>
                  </a:ext>
                </a:extLst>
              </a:tr>
              <a:tr h="798795">
                <a:tc>
                  <a:txBody>
                    <a:bodyPr/>
                    <a:lstStyle/>
                    <a:p>
                      <a:pPr>
                        <a:lnSpc>
                          <a:spcPct val="130000"/>
                        </a:lnSpc>
                        <a:spcAft>
                          <a:spcPts val="1000"/>
                        </a:spcAft>
                      </a:pPr>
                      <a:endParaRPr lang="en-US" sz="4000" b="1" i="0" dirty="0">
                        <a:solidFill>
                          <a:schemeClr val="tx1"/>
                        </a:solidFill>
                        <a:latin typeface="Futura Next DemiBold" panose="020B0602020204020303" pitchFamily="34" charset="77"/>
                      </a:endParaRP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2087322453"/>
                  </a:ext>
                </a:extLst>
              </a:tr>
              <a:tr h="724503">
                <a:tc gridSpan="2">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2000" b="0" i="0" dirty="0">
                        <a:solidFill>
                          <a:schemeClr val="accent1"/>
                        </a:solidFill>
                        <a:latin typeface="FUTURANEXT-MEDIUM" panose="020B0602020204020303" pitchFamily="34" charset="77"/>
                      </a:endParaRPr>
                    </a:p>
                  </a:txBody>
                  <a:tcPr marL="0" marR="97700" marT="324000" marB="15385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en-US" sz="1600" b="0" i="0" kern="1200">
                          <a:solidFill>
                            <a:schemeClr val="bg2"/>
                          </a:solidFill>
                          <a:latin typeface="Futura Next Book" panose="020B0502020204020303" pitchFamily="34" charset="77"/>
                          <a:ea typeface="+mn-ea"/>
                          <a:cs typeface="+mn-cs"/>
                        </a:rPr>
                        <a:t>Latest status of QE Accelerators</a:t>
                      </a:r>
                    </a:p>
                  </a:txBody>
                  <a:tcPr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620402"/>
                  </a:ext>
                </a:extLst>
              </a:tr>
            </a:tbl>
          </a:graphicData>
        </a:graphic>
      </p:graphicFrame>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a:latin typeface="+mj-lt"/>
              </a:rPr>
              <a:t>Agenda</a:t>
            </a:r>
            <a:endParaRPr lang="en-GB" dirty="0">
              <a:latin typeface="+mj-lt"/>
            </a:endParaRPr>
          </a:p>
        </p:txBody>
      </p:sp>
      <p:pic>
        <p:nvPicPr>
          <p:cNvPr id="6" name="Picture 5">
            <a:extLst>
              <a:ext uri="{FF2B5EF4-FFF2-40B4-BE49-F238E27FC236}">
                <a16:creationId xmlns:a16="http://schemas.microsoft.com/office/drawing/2014/main" id="{ED095786-46BA-0555-26A7-9BE56C4C73F8}"/>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0" name="Picture 9" descr="Logo, company name&#10;&#10;Description automatically generated">
            <a:extLst>
              <a:ext uri="{FF2B5EF4-FFF2-40B4-BE49-F238E27FC236}">
                <a16:creationId xmlns:a16="http://schemas.microsoft.com/office/drawing/2014/main" id="{EB062E1A-EC92-73B4-0287-C0AFD12C904A}"/>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1" name="Picture 10">
            <a:extLst>
              <a:ext uri="{FF2B5EF4-FFF2-40B4-BE49-F238E27FC236}">
                <a16:creationId xmlns:a16="http://schemas.microsoft.com/office/drawing/2014/main" id="{4F096308-F419-41FB-7FE2-93A872CF285C}"/>
              </a:ext>
            </a:extLst>
          </p:cNvPr>
          <p:cNvPicPr>
            <a:picLocks noChangeAspect="1"/>
          </p:cNvPicPr>
          <p:nvPr/>
        </p:nvPicPr>
        <p:blipFill rotWithShape="1">
          <a:blip r:embed="rId6">
            <a:lum bright="-10000"/>
          </a:blip>
          <a:srcRect l="58357" t="29290" b="41697"/>
          <a:stretch/>
        </p:blipFill>
        <p:spPr>
          <a:xfrm>
            <a:off x="7063041" y="4637399"/>
            <a:ext cx="4846339" cy="2219221"/>
          </a:xfrm>
          <a:prstGeom prst="rect">
            <a:avLst/>
          </a:prstGeom>
          <a:noFill/>
        </p:spPr>
      </p:pic>
    </p:spTree>
    <p:extLst>
      <p:ext uri="{BB962C8B-B14F-4D97-AF65-F5344CB8AC3E}">
        <p14:creationId xmlns:p14="http://schemas.microsoft.com/office/powerpoint/2010/main" val="15699706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3527A0-816F-F8A9-FB7F-08FEB7776AC2}"/>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30</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8" y="4944935"/>
            <a:ext cx="824386" cy="382555"/>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4DB640-9975-741E-6782-0478F959FA3E}"/>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font, line, white&#10;&#10;Description automatically generated">
            <a:extLst>
              <a:ext uri="{FF2B5EF4-FFF2-40B4-BE49-F238E27FC236}">
                <a16:creationId xmlns:a16="http://schemas.microsoft.com/office/drawing/2014/main" id="{81CD6FEE-E915-87B2-1F55-1D0614470751}"/>
              </a:ext>
            </a:extLst>
          </p:cNvPr>
          <p:cNvPicPr>
            <a:picLocks noChangeAspect="1"/>
          </p:cNvPicPr>
          <p:nvPr/>
        </p:nvPicPr>
        <p:blipFill>
          <a:blip r:embed="rId4"/>
          <a:stretch>
            <a:fillRect/>
          </a:stretch>
        </p:blipFill>
        <p:spPr>
          <a:xfrm>
            <a:off x="7020218" y="1391836"/>
            <a:ext cx="4808275" cy="1164967"/>
          </a:xfrm>
          <a:prstGeom prst="rect">
            <a:avLst/>
          </a:prstGeom>
        </p:spPr>
      </p:pic>
      <p:pic>
        <p:nvPicPr>
          <p:cNvPr id="18" name="Picture 17" descr="A screenshot of a computer program&#10;&#10;Description automatically generated with low confidence">
            <a:extLst>
              <a:ext uri="{FF2B5EF4-FFF2-40B4-BE49-F238E27FC236}">
                <a16:creationId xmlns:a16="http://schemas.microsoft.com/office/drawing/2014/main" id="{955F1317-706A-F91B-477F-E48BC533EBA0}"/>
              </a:ext>
            </a:extLst>
          </p:cNvPr>
          <p:cNvPicPr>
            <a:picLocks noChangeAspect="1"/>
          </p:cNvPicPr>
          <p:nvPr/>
        </p:nvPicPr>
        <p:blipFill>
          <a:blip r:embed="rId5"/>
          <a:stretch>
            <a:fillRect/>
          </a:stretch>
        </p:blipFill>
        <p:spPr>
          <a:xfrm>
            <a:off x="7015481" y="2732277"/>
            <a:ext cx="4813012" cy="2339864"/>
          </a:xfrm>
          <a:prstGeom prst="rect">
            <a:avLst/>
          </a:prstGeom>
        </p:spPr>
      </p:pic>
    </p:spTree>
    <p:extLst>
      <p:ext uri="{BB962C8B-B14F-4D97-AF65-F5344CB8AC3E}">
        <p14:creationId xmlns:p14="http://schemas.microsoft.com/office/powerpoint/2010/main" val="40607772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31</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Re-cap</a:t>
            </a:r>
            <a:endParaRPr lang="en-GB" sz="4000" dirty="0">
              <a:solidFill>
                <a:schemeClr val="bg1"/>
              </a:solidFill>
            </a:endParaRPr>
          </a:p>
        </p:txBody>
      </p:sp>
    </p:spTree>
    <p:extLst>
      <p:ext uri="{BB962C8B-B14F-4D97-AF65-F5344CB8AC3E}">
        <p14:creationId xmlns:p14="http://schemas.microsoft.com/office/powerpoint/2010/main" val="40349060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Client-side Rendering and Data Fetching</a:t>
            </a:r>
          </a:p>
        </p:txBody>
      </p:sp>
      <p:pic>
        <p:nvPicPr>
          <p:cNvPr id="11" name="Picture 10" descr="Text&#10;&#10;Description automatically generated">
            <a:extLst>
              <a:ext uri="{FF2B5EF4-FFF2-40B4-BE49-F238E27FC236}">
                <a16:creationId xmlns:a16="http://schemas.microsoft.com/office/drawing/2014/main" id="{B7BA22E3-4B50-E99F-AE94-96BBB2EE6440}"/>
              </a:ext>
            </a:extLst>
          </p:cNvPr>
          <p:cNvPicPr>
            <a:picLocks noChangeAspect="1"/>
          </p:cNvPicPr>
          <p:nvPr/>
        </p:nvPicPr>
        <p:blipFill rotWithShape="1">
          <a:blip r:embed="rId6"/>
          <a:srcRect t="18796"/>
          <a:stretch/>
        </p:blipFill>
        <p:spPr>
          <a:xfrm>
            <a:off x="6246796" y="896815"/>
            <a:ext cx="5678462" cy="5600846"/>
          </a:xfrm>
          <a:prstGeom prst="rect">
            <a:avLst/>
          </a:prstGeom>
        </p:spPr>
      </p:pic>
      <p:sp>
        <p:nvSpPr>
          <p:cNvPr id="7" name="TextBox 6">
            <a:extLst>
              <a:ext uri="{FF2B5EF4-FFF2-40B4-BE49-F238E27FC236}">
                <a16:creationId xmlns:a16="http://schemas.microsoft.com/office/drawing/2014/main" id="{DF0AE358-1C4D-AEE4-89EB-B65717275018}"/>
              </a:ext>
            </a:extLst>
          </p:cNvPr>
          <p:cNvSpPr txBox="1"/>
          <p:nvPr/>
        </p:nvSpPr>
        <p:spPr>
          <a:xfrm>
            <a:off x="404261" y="1665913"/>
            <a:ext cx="5430481" cy="2462213"/>
          </a:xfrm>
          <a:prstGeom prst="rect">
            <a:avLst/>
          </a:prstGeom>
          <a:noFill/>
        </p:spPr>
        <p:txBody>
          <a:bodyPr wrap="square" rtlCol="0">
            <a:spAutoFit/>
          </a:bodyPr>
          <a:lstStyle/>
          <a:p>
            <a:r>
              <a:rPr lang="en-IN" sz="1400" b="0" i="0" dirty="0">
                <a:solidFill>
                  <a:srgbClr val="000000"/>
                </a:solidFill>
                <a:effectLst/>
                <a:latin typeface="+mj-lt"/>
              </a:rPr>
              <a:t>Client-side data fetching is useful when your page doesn't require SEO indexing, when you don't need to pre-render your data, or when the content of your pages needs to update frequently. </a:t>
            </a:r>
          </a:p>
          <a:p>
            <a:endParaRPr lang="en-IN" sz="1400" dirty="0">
              <a:solidFill>
                <a:srgbClr val="000000"/>
              </a:solidFill>
              <a:latin typeface="+mj-lt"/>
            </a:endParaRPr>
          </a:p>
          <a:p>
            <a:r>
              <a:rPr lang="en-IN" sz="1400" b="0" i="0" dirty="0">
                <a:solidFill>
                  <a:srgbClr val="000000"/>
                </a:solidFill>
                <a:effectLst/>
                <a:latin typeface="+mj-lt"/>
              </a:rPr>
              <a:t>The following example shows how you can fetch data on the client side using the </a:t>
            </a:r>
            <a:r>
              <a:rPr lang="en-IN" sz="1400" b="1" i="0" u="sng" dirty="0" err="1">
                <a:solidFill>
                  <a:srgbClr val="000000"/>
                </a:solidFill>
                <a:effectLst/>
                <a:latin typeface="+mj-lt"/>
              </a:rPr>
              <a:t>useEffect</a:t>
            </a:r>
            <a:r>
              <a:rPr lang="en-IN" sz="1400" b="0" i="0" dirty="0">
                <a:solidFill>
                  <a:srgbClr val="000000"/>
                </a:solidFill>
                <a:effectLst/>
                <a:latin typeface="+mj-lt"/>
              </a:rPr>
              <a:t> hook.</a:t>
            </a:r>
          </a:p>
          <a:p>
            <a:endParaRPr lang="en-IN" sz="1400" dirty="0">
              <a:solidFill>
                <a:srgbClr val="000000"/>
              </a:solidFill>
              <a:latin typeface="+mj-lt"/>
            </a:endParaRPr>
          </a:p>
          <a:p>
            <a:r>
              <a:rPr lang="en-IN" sz="1400" b="0" i="1" u="sng" dirty="0">
                <a:solidFill>
                  <a:srgbClr val="000000"/>
                </a:solidFill>
                <a:effectLst/>
                <a:latin typeface="+mj-lt"/>
              </a:rPr>
              <a:t>It's important to note that using client-side data fetching can affect the performance of your application and the load speed of your pages.</a:t>
            </a:r>
            <a:endParaRPr lang="en-US" sz="1400" i="1" u="sng" dirty="0">
              <a:latin typeface="+mj-lt"/>
            </a:endParaRPr>
          </a:p>
        </p:txBody>
      </p:sp>
    </p:spTree>
    <p:extLst>
      <p:ext uri="{BB962C8B-B14F-4D97-AF65-F5344CB8AC3E}">
        <p14:creationId xmlns:p14="http://schemas.microsoft.com/office/powerpoint/2010/main" val="77195267"/>
      </p:ext>
    </p:extLst>
  </p:cSld>
  <p:clrMapOvr>
    <a:masterClrMapping/>
  </p:clrMapOvr>
  <p:transition spd="slow">
    <p:comb/>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33</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Server-side Rendering and Data Fetching</a:t>
            </a:r>
          </a:p>
        </p:txBody>
      </p:sp>
      <p:sp>
        <p:nvSpPr>
          <p:cNvPr id="7" name="TextBox 6">
            <a:extLst>
              <a:ext uri="{FF2B5EF4-FFF2-40B4-BE49-F238E27FC236}">
                <a16:creationId xmlns:a16="http://schemas.microsoft.com/office/drawing/2014/main" id="{DF0AE358-1C4D-AEE4-89EB-B65717275018}"/>
              </a:ext>
            </a:extLst>
          </p:cNvPr>
          <p:cNvSpPr txBox="1"/>
          <p:nvPr/>
        </p:nvSpPr>
        <p:spPr>
          <a:xfrm>
            <a:off x="424314" y="1547887"/>
            <a:ext cx="5540943" cy="1384995"/>
          </a:xfrm>
          <a:prstGeom prst="rect">
            <a:avLst/>
          </a:prstGeom>
          <a:noFill/>
        </p:spPr>
        <p:txBody>
          <a:bodyPr wrap="square" rtlCol="0">
            <a:spAutoFit/>
          </a:bodyPr>
          <a:lstStyle/>
          <a:p>
            <a:r>
              <a:rPr lang="en-IN" sz="1400" b="0" i="0" dirty="0">
                <a:solidFill>
                  <a:srgbClr val="000000"/>
                </a:solidFill>
                <a:effectLst/>
                <a:latin typeface="+mj-lt"/>
              </a:rPr>
              <a:t>If you export a function called </a:t>
            </a:r>
            <a:r>
              <a:rPr lang="en-IN" sz="1400" b="1" u="sng" dirty="0" err="1">
                <a:latin typeface="+mj-lt"/>
              </a:rPr>
              <a:t>getServerSideProps</a:t>
            </a:r>
            <a:r>
              <a:rPr lang="en-IN" sz="1400" b="0" i="0" dirty="0">
                <a:solidFill>
                  <a:srgbClr val="000000"/>
                </a:solidFill>
                <a:effectLst/>
                <a:latin typeface="+mj-lt"/>
              </a:rPr>
              <a:t> (Server-Side Rendering) from a page, </a:t>
            </a:r>
            <a:r>
              <a:rPr lang="en-IN" sz="1400" b="0" i="0" dirty="0" err="1">
                <a:solidFill>
                  <a:srgbClr val="000000"/>
                </a:solidFill>
                <a:effectLst/>
                <a:latin typeface="+mj-lt"/>
              </a:rPr>
              <a:t>Next.js</a:t>
            </a:r>
            <a:r>
              <a:rPr lang="en-IN" sz="1400" b="0" i="0" dirty="0">
                <a:solidFill>
                  <a:srgbClr val="000000"/>
                </a:solidFill>
                <a:effectLst/>
                <a:latin typeface="+mj-lt"/>
              </a:rPr>
              <a:t> will pre-render this page on each request using the data returned by </a:t>
            </a:r>
            <a:r>
              <a:rPr lang="en-IN" sz="1400" b="1" u="sng" dirty="0" err="1">
                <a:latin typeface="+mj-lt"/>
              </a:rPr>
              <a:t>getServerSideProps</a:t>
            </a:r>
            <a:r>
              <a:rPr lang="en-IN" sz="1400" b="0" i="0" dirty="0">
                <a:solidFill>
                  <a:srgbClr val="000000"/>
                </a:solidFill>
                <a:effectLst/>
                <a:latin typeface="+mj-lt"/>
              </a:rPr>
              <a:t>.</a:t>
            </a:r>
          </a:p>
          <a:p>
            <a:endParaRPr lang="en-IN" sz="1400" u="sng" dirty="0">
              <a:solidFill>
                <a:srgbClr val="000000"/>
              </a:solidFill>
              <a:latin typeface="+mj-lt"/>
            </a:endParaRPr>
          </a:p>
          <a:p>
            <a:r>
              <a:rPr lang="en-IN" sz="1400" b="0" i="0" dirty="0">
                <a:solidFill>
                  <a:srgbClr val="000000"/>
                </a:solidFill>
                <a:effectLst/>
                <a:latin typeface="+mj-lt"/>
              </a:rPr>
              <a:t>The following example shows how you can fetch data on the server side using the </a:t>
            </a:r>
            <a:r>
              <a:rPr lang="en-IN" sz="1400" b="1" u="sng" dirty="0" err="1">
                <a:latin typeface="+mj-lt"/>
              </a:rPr>
              <a:t>getServerSideProps</a:t>
            </a:r>
            <a:r>
              <a:rPr lang="en-IN" sz="1400" b="0" i="0" dirty="0">
                <a:solidFill>
                  <a:srgbClr val="000000"/>
                </a:solidFill>
                <a:effectLst/>
                <a:latin typeface="+mj-lt"/>
              </a:rPr>
              <a:t> hook.</a:t>
            </a:r>
            <a:endParaRPr lang="en-US" sz="1400" i="1" u="sng" dirty="0">
              <a:latin typeface="+mj-lt"/>
            </a:endParaRPr>
          </a:p>
        </p:txBody>
      </p:sp>
      <p:sp>
        <p:nvSpPr>
          <p:cNvPr id="8" name="Title 3">
            <a:extLst>
              <a:ext uri="{FF2B5EF4-FFF2-40B4-BE49-F238E27FC236}">
                <a16:creationId xmlns:a16="http://schemas.microsoft.com/office/drawing/2014/main" id="{C746D52D-B674-D0FE-C011-748843BD61AC}"/>
              </a:ext>
            </a:extLst>
          </p:cNvPr>
          <p:cNvSpPr txBox="1">
            <a:spLocks/>
          </p:cNvSpPr>
          <p:nvPr/>
        </p:nvSpPr>
        <p:spPr>
          <a:xfrm>
            <a:off x="404261" y="3305562"/>
            <a:ext cx="5560996" cy="422031"/>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GB" b="1" dirty="0">
                <a:latin typeface="+mj-lt"/>
              </a:rPr>
              <a:t>When should I use </a:t>
            </a:r>
            <a:r>
              <a:rPr lang="en-GB" b="1" dirty="0" err="1">
                <a:latin typeface="+mj-lt"/>
              </a:rPr>
              <a:t>getServerSideProps</a:t>
            </a:r>
            <a:endParaRPr lang="en-GB" b="1" dirty="0">
              <a:latin typeface="+mj-lt"/>
            </a:endParaRPr>
          </a:p>
        </p:txBody>
      </p:sp>
      <p:pic>
        <p:nvPicPr>
          <p:cNvPr id="9" name="Picture 8" descr="Text&#10;&#10;Description automatically generated">
            <a:extLst>
              <a:ext uri="{FF2B5EF4-FFF2-40B4-BE49-F238E27FC236}">
                <a16:creationId xmlns:a16="http://schemas.microsoft.com/office/drawing/2014/main" id="{D28E761E-DC42-DF6F-AAC5-145D5022B76F}"/>
              </a:ext>
            </a:extLst>
          </p:cNvPr>
          <p:cNvPicPr>
            <a:picLocks noChangeAspect="1"/>
          </p:cNvPicPr>
          <p:nvPr/>
        </p:nvPicPr>
        <p:blipFill rotWithShape="1">
          <a:blip r:embed="rId6"/>
          <a:srcRect t="32442"/>
          <a:stretch/>
        </p:blipFill>
        <p:spPr>
          <a:xfrm>
            <a:off x="6076750" y="896815"/>
            <a:ext cx="6015867" cy="3650105"/>
          </a:xfrm>
          <a:prstGeom prst="rect">
            <a:avLst/>
          </a:prstGeom>
        </p:spPr>
      </p:pic>
      <p:sp>
        <p:nvSpPr>
          <p:cNvPr id="10" name="TextBox 9">
            <a:extLst>
              <a:ext uri="{FF2B5EF4-FFF2-40B4-BE49-F238E27FC236}">
                <a16:creationId xmlns:a16="http://schemas.microsoft.com/office/drawing/2014/main" id="{902D94B8-1301-09EF-77B6-26D6D9D54566}"/>
              </a:ext>
            </a:extLst>
          </p:cNvPr>
          <p:cNvSpPr txBox="1"/>
          <p:nvPr/>
        </p:nvSpPr>
        <p:spPr>
          <a:xfrm>
            <a:off x="404260" y="3807093"/>
            <a:ext cx="5540943" cy="738664"/>
          </a:xfrm>
          <a:prstGeom prst="rect">
            <a:avLst/>
          </a:prstGeom>
          <a:noFill/>
        </p:spPr>
        <p:txBody>
          <a:bodyPr wrap="square" rtlCol="0">
            <a:spAutoFit/>
          </a:bodyPr>
          <a:lstStyle/>
          <a:p>
            <a:r>
              <a:rPr lang="en-IN" sz="1400" b="0" i="0" dirty="0">
                <a:solidFill>
                  <a:srgbClr val="000000"/>
                </a:solidFill>
                <a:effectLst/>
                <a:latin typeface="+mj-lt"/>
              </a:rPr>
              <a:t>You should use </a:t>
            </a:r>
            <a:r>
              <a:rPr lang="en-IN" sz="1400" b="1" u="sng" dirty="0" err="1">
                <a:latin typeface="+mj-lt"/>
              </a:rPr>
              <a:t>getServerSideProps</a:t>
            </a:r>
            <a:r>
              <a:rPr lang="en-IN" sz="1400" b="0" i="0" dirty="0">
                <a:solidFill>
                  <a:srgbClr val="000000"/>
                </a:solidFill>
                <a:effectLst/>
                <a:latin typeface="+mj-lt"/>
              </a:rPr>
              <a:t> only if you need to render a page whose data must be fetched at request time and along with SEO is important part of the app</a:t>
            </a:r>
            <a:endParaRPr lang="en-US" sz="1400" i="1" u="sng" dirty="0">
              <a:latin typeface="+mj-lt"/>
            </a:endParaRPr>
          </a:p>
        </p:txBody>
      </p:sp>
    </p:spTree>
    <p:extLst>
      <p:ext uri="{BB962C8B-B14F-4D97-AF65-F5344CB8AC3E}">
        <p14:creationId xmlns:p14="http://schemas.microsoft.com/office/powerpoint/2010/main" val="1445072529"/>
      </p:ext>
    </p:extLst>
  </p:cSld>
  <p:clrMapOvr>
    <a:masterClrMapping/>
  </p:clrMapOvr>
  <p:transition spd="slow">
    <p:comb/>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34</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5410200" cy="422031"/>
          </a:xfrm>
        </p:spPr>
        <p:txBody>
          <a:bodyPr/>
          <a:lstStyle/>
          <a:p>
            <a:r>
              <a:rPr lang="en-GB" b="1" dirty="0">
                <a:latin typeface="+mj-lt"/>
              </a:rPr>
              <a:t>SSG – Static Site Generation</a:t>
            </a:r>
          </a:p>
        </p:txBody>
      </p:sp>
      <p:pic>
        <p:nvPicPr>
          <p:cNvPr id="8" name="Picture 7" descr="Text&#10;&#10;Description automatically generated">
            <a:extLst>
              <a:ext uri="{FF2B5EF4-FFF2-40B4-BE49-F238E27FC236}">
                <a16:creationId xmlns:a16="http://schemas.microsoft.com/office/drawing/2014/main" id="{67ACC711-8108-E61F-E7A4-DEC2C19C940C}"/>
              </a:ext>
            </a:extLst>
          </p:cNvPr>
          <p:cNvPicPr>
            <a:picLocks noChangeAspect="1"/>
          </p:cNvPicPr>
          <p:nvPr/>
        </p:nvPicPr>
        <p:blipFill>
          <a:blip r:embed="rId6"/>
          <a:stretch>
            <a:fillRect/>
          </a:stretch>
        </p:blipFill>
        <p:spPr>
          <a:xfrm>
            <a:off x="5457524" y="855764"/>
            <a:ext cx="6256309" cy="1558949"/>
          </a:xfrm>
          <a:prstGeom prst="rect">
            <a:avLst/>
          </a:prstGeom>
        </p:spPr>
      </p:pic>
      <p:pic>
        <p:nvPicPr>
          <p:cNvPr id="12" name="Picture 11" descr="Text&#10;&#10;Description automatically generated">
            <a:extLst>
              <a:ext uri="{FF2B5EF4-FFF2-40B4-BE49-F238E27FC236}">
                <a16:creationId xmlns:a16="http://schemas.microsoft.com/office/drawing/2014/main" id="{E08972EE-ABDC-AB49-5075-C2D214CD3638}"/>
              </a:ext>
            </a:extLst>
          </p:cNvPr>
          <p:cNvPicPr>
            <a:picLocks noChangeAspect="1"/>
          </p:cNvPicPr>
          <p:nvPr/>
        </p:nvPicPr>
        <p:blipFill>
          <a:blip r:embed="rId7"/>
          <a:stretch>
            <a:fillRect/>
          </a:stretch>
        </p:blipFill>
        <p:spPr>
          <a:xfrm>
            <a:off x="5457523" y="2759750"/>
            <a:ext cx="6256309" cy="2334597"/>
          </a:xfrm>
          <a:prstGeom prst="rect">
            <a:avLst/>
          </a:prstGeom>
        </p:spPr>
      </p:pic>
      <p:sp>
        <p:nvSpPr>
          <p:cNvPr id="19" name="TextBox 18">
            <a:extLst>
              <a:ext uri="{FF2B5EF4-FFF2-40B4-BE49-F238E27FC236}">
                <a16:creationId xmlns:a16="http://schemas.microsoft.com/office/drawing/2014/main" id="{3710918C-B415-448F-208D-1CBF15D28BDF}"/>
              </a:ext>
            </a:extLst>
          </p:cNvPr>
          <p:cNvSpPr txBox="1"/>
          <p:nvPr/>
        </p:nvSpPr>
        <p:spPr>
          <a:xfrm>
            <a:off x="606669" y="1267759"/>
            <a:ext cx="4687226" cy="2031325"/>
          </a:xfrm>
          <a:prstGeom prst="rect">
            <a:avLst/>
          </a:prstGeom>
          <a:noFill/>
        </p:spPr>
        <p:txBody>
          <a:bodyPr wrap="square" rtlCol="0">
            <a:spAutoFit/>
          </a:bodyPr>
          <a:lstStyle/>
          <a:p>
            <a:r>
              <a:rPr lang="en-IN" sz="1400" b="0" i="0" dirty="0">
                <a:solidFill>
                  <a:srgbClr val="000000"/>
                </a:solidFill>
                <a:effectLst/>
                <a:latin typeface="+mj-lt"/>
              </a:rPr>
              <a:t>Using SSG allows you to create pages on build time ahead of a user’s request. If a page has </a:t>
            </a:r>
            <a:r>
              <a:rPr lang="en-IN" sz="1400" b="0" i="0" u="none" strike="noStrike" dirty="0">
                <a:effectLst/>
                <a:latin typeface="+mj-lt"/>
                <a:hlinkClick r:id="rId8">
                  <a:extLst>
                    <a:ext uri="{A12FA001-AC4F-418D-AE19-62706E023703}">
                      <ahyp:hlinkClr xmlns:ahyp="http://schemas.microsoft.com/office/drawing/2018/hyperlinkcolor" val="tx"/>
                    </a:ext>
                  </a:extLst>
                </a:hlinkClick>
              </a:rPr>
              <a:t>Dynamic Routes</a:t>
            </a:r>
            <a:r>
              <a:rPr lang="en-IN" sz="1400" b="0" i="0" dirty="0">
                <a:solidFill>
                  <a:srgbClr val="000000"/>
                </a:solidFill>
                <a:effectLst/>
                <a:latin typeface="+mj-lt"/>
              </a:rPr>
              <a:t> and uses </a:t>
            </a:r>
            <a:r>
              <a:rPr lang="en-IN" sz="1400" b="1" u="sng" dirty="0" err="1">
                <a:latin typeface="+mj-lt"/>
              </a:rPr>
              <a:t>getStaticProps</a:t>
            </a:r>
            <a:r>
              <a:rPr lang="en-IN" sz="1400" b="0" i="0" dirty="0">
                <a:solidFill>
                  <a:srgbClr val="000000"/>
                </a:solidFill>
                <a:effectLst/>
                <a:latin typeface="+mj-lt"/>
              </a:rPr>
              <a:t>, it needs to define a list of paths to be statically generated.</a:t>
            </a:r>
          </a:p>
          <a:p>
            <a:endParaRPr lang="en-IN" sz="1400" dirty="0">
              <a:solidFill>
                <a:srgbClr val="000000"/>
              </a:solidFill>
              <a:latin typeface="+mj-lt"/>
            </a:endParaRPr>
          </a:p>
          <a:p>
            <a:r>
              <a:rPr lang="en-IN" sz="1400" b="0" i="0" dirty="0">
                <a:solidFill>
                  <a:srgbClr val="000000"/>
                </a:solidFill>
                <a:effectLst/>
                <a:latin typeface="+mj-lt"/>
              </a:rPr>
              <a:t>When you export a function called </a:t>
            </a:r>
            <a:r>
              <a:rPr lang="en-IN" sz="1400" b="1" u="sng" dirty="0" err="1">
                <a:latin typeface="+mj-lt"/>
              </a:rPr>
              <a:t>getStaticPaths</a:t>
            </a:r>
            <a:r>
              <a:rPr lang="en-IN" sz="1400" b="0" i="0" dirty="0">
                <a:solidFill>
                  <a:srgbClr val="000000"/>
                </a:solidFill>
                <a:effectLst/>
                <a:latin typeface="+mj-lt"/>
              </a:rPr>
              <a:t>(Static Site Generation) from a page that uses dynamic routes, </a:t>
            </a:r>
            <a:r>
              <a:rPr lang="en-IN" sz="1400" b="0" i="0" dirty="0" err="1">
                <a:solidFill>
                  <a:srgbClr val="000000"/>
                </a:solidFill>
                <a:effectLst/>
                <a:latin typeface="+mj-lt"/>
              </a:rPr>
              <a:t>Next.js</a:t>
            </a:r>
            <a:r>
              <a:rPr lang="en-IN" sz="1400" b="0" i="0" dirty="0">
                <a:solidFill>
                  <a:srgbClr val="000000"/>
                </a:solidFill>
                <a:effectLst/>
                <a:latin typeface="+mj-lt"/>
              </a:rPr>
              <a:t> will statically pre-render all the paths specified by </a:t>
            </a:r>
            <a:r>
              <a:rPr lang="en-IN" sz="1400" b="1" u="sng" dirty="0" err="1">
                <a:latin typeface="+mj-lt"/>
              </a:rPr>
              <a:t>getStaticPaths</a:t>
            </a:r>
            <a:r>
              <a:rPr lang="en-IN" sz="1400" b="0" i="0" dirty="0">
                <a:solidFill>
                  <a:srgbClr val="000000"/>
                </a:solidFill>
                <a:effectLst/>
                <a:latin typeface="+mj-lt"/>
              </a:rPr>
              <a:t>.</a:t>
            </a:r>
            <a:endParaRPr lang="en-US" sz="1400" dirty="0">
              <a:latin typeface="+mj-lt"/>
            </a:endParaRPr>
          </a:p>
        </p:txBody>
      </p:sp>
    </p:spTree>
    <p:extLst>
      <p:ext uri="{BB962C8B-B14F-4D97-AF65-F5344CB8AC3E}">
        <p14:creationId xmlns:p14="http://schemas.microsoft.com/office/powerpoint/2010/main" val="2573062865"/>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35</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ISG/ISR – Incremental Site Generation/Regeneration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242416"/>
            <a:ext cx="10559561" cy="738664"/>
          </a:xfrm>
          <a:prstGeom prst="rect">
            <a:avLst/>
          </a:prstGeom>
          <a:noFill/>
        </p:spPr>
        <p:txBody>
          <a:bodyPr wrap="square" rtlCol="0">
            <a:spAutoFit/>
          </a:bodyPr>
          <a:lstStyle/>
          <a:p>
            <a:r>
              <a:rPr lang="en-IN" sz="1400" b="0" i="0" dirty="0" err="1">
                <a:solidFill>
                  <a:srgbClr val="000000"/>
                </a:solidFill>
                <a:effectLst/>
                <a:latin typeface="+mj-lt"/>
              </a:rPr>
              <a:t>Next.js</a:t>
            </a:r>
            <a:r>
              <a:rPr lang="en-IN" sz="1400" b="0" i="0" dirty="0">
                <a:solidFill>
                  <a:srgbClr val="000000"/>
                </a:solidFill>
                <a:effectLst/>
                <a:latin typeface="+mj-lt"/>
              </a:rPr>
              <a:t> allows you to create or update static pages </a:t>
            </a:r>
            <a:r>
              <a:rPr lang="en-IN" sz="1400" b="0" i="1" dirty="0">
                <a:solidFill>
                  <a:srgbClr val="000000"/>
                </a:solidFill>
                <a:effectLst/>
                <a:latin typeface="+mj-lt"/>
              </a:rPr>
              <a:t>after</a:t>
            </a:r>
            <a:r>
              <a:rPr lang="en-IN" sz="1400" b="0" i="0" dirty="0">
                <a:solidFill>
                  <a:srgbClr val="000000"/>
                </a:solidFill>
                <a:effectLst/>
                <a:latin typeface="+mj-lt"/>
              </a:rPr>
              <a:t> you’ve built your site. Incremental Static Regeneration (ISR) enables you to use static-generation on a per-page basis, </a:t>
            </a:r>
            <a:r>
              <a:rPr lang="en-IN" sz="1400" b="1" i="0" dirty="0">
                <a:solidFill>
                  <a:srgbClr val="000000"/>
                </a:solidFill>
                <a:effectLst/>
                <a:latin typeface="+mj-lt"/>
              </a:rPr>
              <a:t>without needing to rebuild the entire site</a:t>
            </a:r>
            <a:r>
              <a:rPr lang="en-IN" sz="1400" b="0" i="0" dirty="0">
                <a:solidFill>
                  <a:srgbClr val="000000"/>
                </a:solidFill>
                <a:effectLst/>
                <a:latin typeface="+mj-lt"/>
              </a:rPr>
              <a:t>. With ISR, you can retain the benefits of static while scaling to millions of pages.</a:t>
            </a:r>
            <a:endParaRPr lang="en-US" sz="1400" dirty="0">
              <a:latin typeface="+mj-lt"/>
            </a:endParaRPr>
          </a:p>
        </p:txBody>
      </p:sp>
      <p:pic>
        <p:nvPicPr>
          <p:cNvPr id="11" name="Picture 10" descr="Text&#10;&#10;Description automatically generated">
            <a:extLst>
              <a:ext uri="{FF2B5EF4-FFF2-40B4-BE49-F238E27FC236}">
                <a16:creationId xmlns:a16="http://schemas.microsoft.com/office/drawing/2014/main" id="{DEC21AF1-11C9-D554-D3D2-572C32517669}"/>
              </a:ext>
            </a:extLst>
          </p:cNvPr>
          <p:cNvPicPr>
            <a:picLocks noChangeAspect="1"/>
          </p:cNvPicPr>
          <p:nvPr/>
        </p:nvPicPr>
        <p:blipFill>
          <a:blip r:embed="rId6"/>
          <a:stretch>
            <a:fillRect/>
          </a:stretch>
        </p:blipFill>
        <p:spPr>
          <a:xfrm>
            <a:off x="685800" y="2211903"/>
            <a:ext cx="5309428" cy="3403681"/>
          </a:xfrm>
          <a:prstGeom prst="rect">
            <a:avLst/>
          </a:prstGeom>
        </p:spPr>
      </p:pic>
      <p:pic>
        <p:nvPicPr>
          <p:cNvPr id="15" name="Picture 14" descr="Text&#10;&#10;Description automatically generated">
            <a:extLst>
              <a:ext uri="{FF2B5EF4-FFF2-40B4-BE49-F238E27FC236}">
                <a16:creationId xmlns:a16="http://schemas.microsoft.com/office/drawing/2014/main" id="{8F0FCB83-9C88-F13A-E0E3-07AC0177ABC4}"/>
              </a:ext>
            </a:extLst>
          </p:cNvPr>
          <p:cNvPicPr>
            <a:picLocks noChangeAspect="1"/>
          </p:cNvPicPr>
          <p:nvPr/>
        </p:nvPicPr>
        <p:blipFill>
          <a:blip r:embed="rId7"/>
          <a:stretch>
            <a:fillRect/>
          </a:stretch>
        </p:blipFill>
        <p:spPr>
          <a:xfrm>
            <a:off x="6534202" y="2230022"/>
            <a:ext cx="4632027" cy="3403681"/>
          </a:xfrm>
          <a:prstGeom prst="rect">
            <a:avLst/>
          </a:prstGeom>
        </p:spPr>
      </p:pic>
    </p:spTree>
    <p:extLst>
      <p:ext uri="{BB962C8B-B14F-4D97-AF65-F5344CB8AC3E}">
        <p14:creationId xmlns:p14="http://schemas.microsoft.com/office/powerpoint/2010/main" val="3752634969"/>
      </p:ext>
    </p:extLst>
  </p:cSld>
  <p:clrMapOvr>
    <a:masterClrMapping/>
  </p:clrMapOvr>
  <p:transition spd="slow">
    <p:comb/>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a:xfrm>
            <a:off x="11228832" y="6379696"/>
            <a:ext cx="274320" cy="92333"/>
          </a:xfrm>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36</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Bonus – On Demand Revalidation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312752"/>
            <a:ext cx="4523597" cy="954107"/>
          </a:xfrm>
          <a:prstGeom prst="rect">
            <a:avLst/>
          </a:prstGeom>
          <a:noFill/>
        </p:spPr>
        <p:txBody>
          <a:bodyPr wrap="square" rtlCol="0">
            <a:spAutoFit/>
          </a:bodyPr>
          <a:lstStyle/>
          <a:p>
            <a:pPr algn="l"/>
            <a:r>
              <a:rPr lang="en-IN" sz="1400" b="0" i="0" dirty="0">
                <a:solidFill>
                  <a:srgbClr val="000000"/>
                </a:solidFill>
                <a:effectLst/>
                <a:latin typeface="+mj-lt"/>
              </a:rPr>
              <a:t>Starting with </a:t>
            </a:r>
            <a:r>
              <a:rPr lang="en-IN" sz="1400" b="0" i="1" dirty="0">
                <a:solidFill>
                  <a:srgbClr val="000000"/>
                </a:solidFill>
                <a:effectLst/>
                <a:latin typeface="+mj-lt"/>
              </a:rPr>
              <a:t>v12.2.0, </a:t>
            </a:r>
            <a:r>
              <a:rPr lang="en-IN" sz="1400" b="0" i="1" dirty="0" err="1">
                <a:solidFill>
                  <a:srgbClr val="000000"/>
                </a:solidFill>
                <a:effectLst/>
                <a:latin typeface="+mj-lt"/>
              </a:rPr>
              <a:t>Next.js</a:t>
            </a:r>
            <a:r>
              <a:rPr lang="en-IN" sz="1400" b="0" i="1" dirty="0">
                <a:solidFill>
                  <a:srgbClr val="000000"/>
                </a:solidFill>
                <a:effectLst/>
                <a:latin typeface="+mj-lt"/>
              </a:rPr>
              <a:t> </a:t>
            </a:r>
            <a:r>
              <a:rPr lang="en-IN" sz="1400" b="0" i="0" dirty="0">
                <a:solidFill>
                  <a:srgbClr val="000000"/>
                </a:solidFill>
                <a:effectLst/>
                <a:latin typeface="+mj-lt"/>
              </a:rPr>
              <a:t>supports On-Demand Incremental Static Regeneration to manually purge the </a:t>
            </a:r>
            <a:r>
              <a:rPr lang="en-IN" sz="1400" b="0" i="0" dirty="0" err="1">
                <a:solidFill>
                  <a:srgbClr val="000000"/>
                </a:solidFill>
                <a:effectLst/>
                <a:latin typeface="+mj-lt"/>
              </a:rPr>
              <a:t>Next.js</a:t>
            </a:r>
            <a:r>
              <a:rPr lang="en-IN" sz="1400" b="0" i="0" dirty="0">
                <a:solidFill>
                  <a:srgbClr val="000000"/>
                </a:solidFill>
                <a:effectLst/>
                <a:latin typeface="+mj-lt"/>
              </a:rPr>
              <a:t> cache for a specific page. This makes it easier to update your site when:</a:t>
            </a:r>
          </a:p>
        </p:txBody>
      </p:sp>
      <p:sp>
        <p:nvSpPr>
          <p:cNvPr id="7" name="TextBox 6">
            <a:extLst>
              <a:ext uri="{FF2B5EF4-FFF2-40B4-BE49-F238E27FC236}">
                <a16:creationId xmlns:a16="http://schemas.microsoft.com/office/drawing/2014/main" id="{8379BACF-E9E3-CFA8-7D5B-5F61A8692E08}"/>
              </a:ext>
            </a:extLst>
          </p:cNvPr>
          <p:cNvSpPr txBox="1"/>
          <p:nvPr/>
        </p:nvSpPr>
        <p:spPr>
          <a:xfrm>
            <a:off x="606668" y="2453720"/>
            <a:ext cx="4282966" cy="954107"/>
          </a:xfrm>
          <a:prstGeom prst="rect">
            <a:avLst/>
          </a:prstGeom>
          <a:noFill/>
        </p:spPr>
        <p:txBody>
          <a:bodyPr wrap="square" rtlCol="0">
            <a:spAutoFit/>
          </a:bodyPr>
          <a:lstStyle/>
          <a:p>
            <a:pPr marL="285750" indent="-285750" algn="l">
              <a:buFont typeface="Arial" panose="020B0604020202020204" pitchFamily="34" charset="0"/>
              <a:buChar char="•"/>
            </a:pPr>
            <a:r>
              <a:rPr lang="en-IN" sz="1400" b="0" i="0" dirty="0">
                <a:solidFill>
                  <a:srgbClr val="000000"/>
                </a:solidFill>
                <a:effectLst/>
                <a:latin typeface="+mj-lt"/>
              </a:rPr>
              <a:t>Content from your headless CMS is created or updated</a:t>
            </a:r>
          </a:p>
          <a:p>
            <a:pPr marL="285750" indent="-285750" algn="l">
              <a:buFont typeface="Arial" panose="020B0604020202020204" pitchFamily="34" charset="0"/>
              <a:buChar char="•"/>
            </a:pPr>
            <a:r>
              <a:rPr lang="en-IN" sz="1400" b="0" i="0" dirty="0">
                <a:solidFill>
                  <a:srgbClr val="000000"/>
                </a:solidFill>
                <a:effectLst/>
                <a:latin typeface="+mj-lt"/>
              </a:rPr>
              <a:t>Ecommerce metadata changes (price, description, category, reviews, etc.)</a:t>
            </a:r>
          </a:p>
        </p:txBody>
      </p:sp>
      <p:pic>
        <p:nvPicPr>
          <p:cNvPr id="10" name="Picture 9" descr="Text&#10;&#10;Description automatically generated">
            <a:extLst>
              <a:ext uri="{FF2B5EF4-FFF2-40B4-BE49-F238E27FC236}">
                <a16:creationId xmlns:a16="http://schemas.microsoft.com/office/drawing/2014/main" id="{262A2989-D08A-DDDB-C9EA-812EC59B761F}"/>
              </a:ext>
            </a:extLst>
          </p:cNvPr>
          <p:cNvPicPr>
            <a:picLocks noChangeAspect="1"/>
          </p:cNvPicPr>
          <p:nvPr/>
        </p:nvPicPr>
        <p:blipFill>
          <a:blip r:embed="rId6"/>
          <a:stretch>
            <a:fillRect/>
          </a:stretch>
        </p:blipFill>
        <p:spPr>
          <a:xfrm>
            <a:off x="5243143" y="1240006"/>
            <a:ext cx="6749328" cy="5066944"/>
          </a:xfrm>
          <a:prstGeom prst="rect">
            <a:avLst/>
          </a:prstGeom>
        </p:spPr>
      </p:pic>
    </p:spTree>
    <p:extLst>
      <p:ext uri="{BB962C8B-B14F-4D97-AF65-F5344CB8AC3E}">
        <p14:creationId xmlns:p14="http://schemas.microsoft.com/office/powerpoint/2010/main" val="498986254"/>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2783-AD02-DA6E-2DEA-36C0FFC28B24}"/>
              </a:ext>
            </a:extLst>
          </p:cNvPr>
          <p:cNvSpPr>
            <a:spLocks noGrp="1"/>
          </p:cNvSpPr>
          <p:nvPr>
            <p:ph type="ctrTitle"/>
          </p:nvPr>
        </p:nvSpPr>
        <p:spPr/>
        <p:txBody>
          <a:bodyPr/>
          <a:lstStyle/>
          <a:p>
            <a:r>
              <a:rPr lang="en-US" b="1">
                <a:latin typeface="Futura Next DemiBold" panose="020B0602020204020303" pitchFamily="34" charset="77"/>
              </a:rPr>
              <a:t>Thank You </a:t>
            </a:r>
            <a:br>
              <a:rPr lang="en-US"/>
            </a:br>
            <a:br>
              <a:rPr lang="en-US"/>
            </a:br>
            <a:r>
              <a:rPr lang="en-US"/>
              <a:t>Questions &amp; Feedback</a:t>
            </a:r>
          </a:p>
        </p:txBody>
      </p:sp>
      <p:sp>
        <p:nvSpPr>
          <p:cNvPr id="3" name="Slide Number Placeholder 2">
            <a:extLst>
              <a:ext uri="{FF2B5EF4-FFF2-40B4-BE49-F238E27FC236}">
                <a16:creationId xmlns:a16="http://schemas.microsoft.com/office/drawing/2014/main" id="{465518DD-B9B9-DCDC-57D1-6DC939279862}"/>
              </a:ext>
            </a:extLst>
          </p:cNvPr>
          <p:cNvSpPr>
            <a:spLocks noGrp="1"/>
          </p:cNvSpPr>
          <p:nvPr>
            <p:ph type="sldNum" sz="quarter" idx="10"/>
          </p:nvPr>
        </p:nvSpPr>
        <p:spPr/>
        <p:txBody>
          <a:bodyPr/>
          <a:lstStyle/>
          <a:p>
            <a:fld id="{58B792A5-9BAE-6942-BFE1-9FCDB51EA51E}" type="slidenum">
              <a:rPr lang="en-US" smtClean="0"/>
              <a:pPr/>
              <a:t>37</a:t>
            </a:fld>
            <a:endParaRPr lang="en-US"/>
          </a:p>
        </p:txBody>
      </p:sp>
    </p:spTree>
    <p:extLst>
      <p:ext uri="{BB962C8B-B14F-4D97-AF65-F5344CB8AC3E}">
        <p14:creationId xmlns:p14="http://schemas.microsoft.com/office/powerpoint/2010/main" val="4024603238"/>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574E-DBED-C6AC-BCDC-1F1874BC5BDC}"/>
              </a:ext>
            </a:extLst>
          </p:cNvPr>
          <p:cNvSpPr>
            <a:spLocks noGrp="1"/>
          </p:cNvSpPr>
          <p:nvPr>
            <p:ph type="ctrTitle"/>
          </p:nvPr>
        </p:nvSpPr>
        <p:spPr/>
        <p:txBody>
          <a:bodyPr/>
          <a:lstStyle/>
          <a:p>
            <a:r>
              <a:rPr lang="en-US" dirty="0"/>
              <a:t>Exploring Various Page Rendering Techniques</a:t>
            </a:r>
          </a:p>
        </p:txBody>
      </p:sp>
      <p:sp>
        <p:nvSpPr>
          <p:cNvPr id="3" name="Slide Number Placeholder 2">
            <a:extLst>
              <a:ext uri="{FF2B5EF4-FFF2-40B4-BE49-F238E27FC236}">
                <a16:creationId xmlns:a16="http://schemas.microsoft.com/office/drawing/2014/main" id="{B0BC2A96-A2A0-CAC9-F637-28080C50DAFE}"/>
              </a:ext>
            </a:extLst>
          </p:cNvPr>
          <p:cNvSpPr>
            <a:spLocks noGrp="1"/>
          </p:cNvSpPr>
          <p:nvPr>
            <p:ph type="sldNum" sz="quarter" idx="10"/>
          </p:nvPr>
        </p:nvSpPr>
        <p:spPr/>
        <p:txBody>
          <a:bodyPr/>
          <a:lstStyle/>
          <a:p>
            <a:fld id="{58B792A5-9BAE-6942-BFE1-9FCDB51EA51E}" type="slidenum">
              <a:rPr lang="en-US" smtClean="0"/>
              <a:pPr/>
              <a:t>4</a:t>
            </a:fld>
            <a:endParaRPr lang="en-US"/>
          </a:p>
        </p:txBody>
      </p:sp>
    </p:spTree>
    <p:extLst>
      <p:ext uri="{BB962C8B-B14F-4D97-AF65-F5344CB8AC3E}">
        <p14:creationId xmlns:p14="http://schemas.microsoft.com/office/powerpoint/2010/main" val="19642011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0D593-E623-01C7-1BA2-8993177BFCA4}"/>
              </a:ext>
            </a:extLst>
          </p:cNvPr>
          <p:cNvPicPr>
            <a:picLocks noChangeAspect="1"/>
          </p:cNvPicPr>
          <p:nvPr/>
        </p:nvPicPr>
        <p:blipFill>
          <a:blip r:embed="rId3"/>
          <a:stretch>
            <a:fillRect/>
          </a:stretch>
        </p:blipFill>
        <p:spPr>
          <a:xfrm>
            <a:off x="11183814" y="1627"/>
            <a:ext cx="1016487" cy="755980"/>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5</a:t>
            </a:fld>
            <a:endParaRPr lang="en-US" dirty="0"/>
          </a:p>
        </p:txBody>
      </p:sp>
      <p:sp>
        <p:nvSpPr>
          <p:cNvPr id="30" name="TextBox 29">
            <a:extLst>
              <a:ext uri="{FF2B5EF4-FFF2-40B4-BE49-F238E27FC236}">
                <a16:creationId xmlns:a16="http://schemas.microsoft.com/office/drawing/2014/main" id="{0B53CC35-64D2-0241-B902-6B6F917030D4}"/>
              </a:ext>
            </a:extLst>
          </p:cNvPr>
          <p:cNvSpPr txBox="1"/>
          <p:nvPr/>
        </p:nvSpPr>
        <p:spPr>
          <a:xfrm>
            <a:off x="531117"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Client-Side Rendering</a:t>
            </a:r>
          </a:p>
        </p:txBody>
      </p:sp>
      <p:pic>
        <p:nvPicPr>
          <p:cNvPr id="3" name="Picture 2" descr="Logo, company name&#10;&#10;Description automatically generated">
            <a:extLst>
              <a:ext uri="{FF2B5EF4-FFF2-40B4-BE49-F238E27FC236}">
                <a16:creationId xmlns:a16="http://schemas.microsoft.com/office/drawing/2014/main" id="{AF322203-20B9-7572-DC7C-EA0C2DC194B3}"/>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7" name="Graphic 6" descr="Monitor with solid fill">
            <a:extLst>
              <a:ext uri="{FF2B5EF4-FFF2-40B4-BE49-F238E27FC236}">
                <a16:creationId xmlns:a16="http://schemas.microsoft.com/office/drawing/2014/main" id="{1795B4FD-2A53-83CC-F195-C340F5F3F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78" y="1914725"/>
            <a:ext cx="1539640" cy="1535822"/>
          </a:xfrm>
          <a:prstGeom prst="rect">
            <a:avLst/>
          </a:prstGeom>
        </p:spPr>
      </p:pic>
      <p:pic>
        <p:nvPicPr>
          <p:cNvPr id="10" name="Graphic 9" descr="Smart Phone with solid fill">
            <a:extLst>
              <a:ext uri="{FF2B5EF4-FFF2-40B4-BE49-F238E27FC236}">
                <a16:creationId xmlns:a16="http://schemas.microsoft.com/office/drawing/2014/main" id="{AF04694B-1CE4-7025-7589-4F9737DEB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9778" y="2707620"/>
            <a:ext cx="527219" cy="525911"/>
          </a:xfrm>
          <a:prstGeom prst="rect">
            <a:avLst/>
          </a:prstGeom>
        </p:spPr>
      </p:pic>
      <p:pic>
        <p:nvPicPr>
          <p:cNvPr id="18" name="Graphic 17" descr="Touchscreen outline">
            <a:extLst>
              <a:ext uri="{FF2B5EF4-FFF2-40B4-BE49-F238E27FC236}">
                <a16:creationId xmlns:a16="http://schemas.microsoft.com/office/drawing/2014/main" id="{534C1596-5893-1E9C-4FA2-EFA95AA12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7586" y="2367495"/>
            <a:ext cx="604579" cy="603080"/>
          </a:xfrm>
          <a:prstGeom prst="rect">
            <a:avLst/>
          </a:prstGeom>
        </p:spPr>
      </p:pic>
      <p:pic>
        <p:nvPicPr>
          <p:cNvPr id="23" name="Graphic 22" descr="Server with solid fill">
            <a:extLst>
              <a:ext uri="{FF2B5EF4-FFF2-40B4-BE49-F238E27FC236}">
                <a16:creationId xmlns:a16="http://schemas.microsoft.com/office/drawing/2014/main" id="{7170B963-8AE1-2914-BE99-4D53C9505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36882" y="1914725"/>
            <a:ext cx="1445054" cy="1445054"/>
          </a:xfrm>
          <a:prstGeom prst="rect">
            <a:avLst/>
          </a:prstGeom>
        </p:spPr>
      </p:pic>
      <p:pic>
        <p:nvPicPr>
          <p:cNvPr id="27" name="Graphic 26" descr="Paper with solid fill">
            <a:extLst>
              <a:ext uri="{FF2B5EF4-FFF2-40B4-BE49-F238E27FC236}">
                <a16:creationId xmlns:a16="http://schemas.microsoft.com/office/drawing/2014/main" id="{C0A30565-8E7B-42AE-EADD-8F3FEF48BE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8641" y="2033206"/>
            <a:ext cx="914400" cy="914400"/>
          </a:xfrm>
          <a:prstGeom prst="rect">
            <a:avLst/>
          </a:prstGeom>
        </p:spPr>
      </p:pic>
      <p:sp>
        <p:nvSpPr>
          <p:cNvPr id="32" name="Card 31">
            <a:extLst>
              <a:ext uri="{FF2B5EF4-FFF2-40B4-BE49-F238E27FC236}">
                <a16:creationId xmlns:a16="http://schemas.microsoft.com/office/drawing/2014/main" id="{02F7CE41-1335-09A7-3FD0-BE1FBD0B6DF2}"/>
              </a:ext>
            </a:extLst>
          </p:cNvPr>
          <p:cNvSpPr/>
          <p:nvPr/>
        </p:nvSpPr>
        <p:spPr>
          <a:xfrm flipH="1">
            <a:off x="9786807" y="2385996"/>
            <a:ext cx="515797" cy="663999"/>
          </a:xfrm>
          <a:prstGeom prst="flowChartPunchedCa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ocument with solid fill">
            <a:extLst>
              <a:ext uri="{FF2B5EF4-FFF2-40B4-BE49-F238E27FC236}">
                <a16:creationId xmlns:a16="http://schemas.microsoft.com/office/drawing/2014/main" id="{D172C5B2-0320-E3F2-DF66-188A9D997F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92222" y="2250420"/>
            <a:ext cx="914400" cy="914400"/>
          </a:xfrm>
          <a:prstGeom prst="rect">
            <a:avLst/>
          </a:prstGeom>
        </p:spPr>
      </p:pic>
      <p:sp>
        <p:nvSpPr>
          <p:cNvPr id="35" name="TextBox 34">
            <a:extLst>
              <a:ext uri="{FF2B5EF4-FFF2-40B4-BE49-F238E27FC236}">
                <a16:creationId xmlns:a16="http://schemas.microsoft.com/office/drawing/2014/main" id="{D58EDFBA-3BFF-5D53-9023-9B5259CB8231}"/>
              </a:ext>
            </a:extLst>
          </p:cNvPr>
          <p:cNvSpPr txBox="1"/>
          <p:nvPr/>
        </p:nvSpPr>
        <p:spPr>
          <a:xfrm>
            <a:off x="9720446" y="3059192"/>
            <a:ext cx="702436"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template</a:t>
            </a:r>
          </a:p>
        </p:txBody>
      </p:sp>
      <p:sp>
        <p:nvSpPr>
          <p:cNvPr id="36" name="TextBox 35">
            <a:extLst>
              <a:ext uri="{FF2B5EF4-FFF2-40B4-BE49-F238E27FC236}">
                <a16:creationId xmlns:a16="http://schemas.microsoft.com/office/drawing/2014/main" id="{6CB4A9EF-15D5-9737-E842-59E6C802F411}"/>
              </a:ext>
            </a:extLst>
          </p:cNvPr>
          <p:cNvSpPr txBox="1"/>
          <p:nvPr/>
        </p:nvSpPr>
        <p:spPr>
          <a:xfrm>
            <a:off x="9904911" y="1877236"/>
            <a:ext cx="44755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data</a:t>
            </a:r>
          </a:p>
        </p:txBody>
      </p:sp>
      <p:sp>
        <p:nvSpPr>
          <p:cNvPr id="37" name="TextBox 36">
            <a:extLst>
              <a:ext uri="{FF2B5EF4-FFF2-40B4-BE49-F238E27FC236}">
                <a16:creationId xmlns:a16="http://schemas.microsoft.com/office/drawing/2014/main" id="{597A71A7-92C3-74A1-F601-19EBB59E08DB}"/>
              </a:ext>
            </a:extLst>
          </p:cNvPr>
          <p:cNvSpPr txBox="1"/>
          <p:nvPr/>
        </p:nvSpPr>
        <p:spPr>
          <a:xfrm>
            <a:off x="4415781"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Server-Side Rendering</a:t>
            </a:r>
          </a:p>
        </p:txBody>
      </p:sp>
      <p:sp>
        <p:nvSpPr>
          <p:cNvPr id="38" name="TextBox 37">
            <a:extLst>
              <a:ext uri="{FF2B5EF4-FFF2-40B4-BE49-F238E27FC236}">
                <a16:creationId xmlns:a16="http://schemas.microsoft.com/office/drawing/2014/main" id="{8CF81C8E-D734-C919-51EA-19C64E6D8271}"/>
              </a:ext>
            </a:extLst>
          </p:cNvPr>
          <p:cNvSpPr txBox="1"/>
          <p:nvPr/>
        </p:nvSpPr>
        <p:spPr>
          <a:xfrm>
            <a:off x="8321367" y="3539099"/>
            <a:ext cx="3287255" cy="525911"/>
          </a:xfrm>
          <a:prstGeom prst="rect">
            <a:avLst/>
          </a:prstGeom>
          <a:noFill/>
        </p:spPr>
        <p:txBody>
          <a:bodyPr wrap="square" lIns="91440" tIns="0" rIns="91440" bIns="45720" rtlCol="0" anchor="t">
            <a:noAutofit/>
          </a:bodyPr>
          <a:lstStyle/>
          <a:p>
            <a:pPr algn="ctr">
              <a:lnSpc>
                <a:spcPct val="130000"/>
              </a:lnSpc>
            </a:pPr>
            <a:r>
              <a:rPr lang="en-US" sz="2000" dirty="0"/>
              <a:t>Static-Site Generation</a:t>
            </a:r>
          </a:p>
        </p:txBody>
      </p:sp>
      <p:pic>
        <p:nvPicPr>
          <p:cNvPr id="39" name="Picture 38">
            <a:extLst>
              <a:ext uri="{FF2B5EF4-FFF2-40B4-BE49-F238E27FC236}">
                <a16:creationId xmlns:a16="http://schemas.microsoft.com/office/drawing/2014/main" id="{FA51CB6C-21EF-FD94-A81F-BE49370A61FB}"/>
              </a:ext>
            </a:extLst>
          </p:cNvPr>
          <p:cNvPicPr>
            <a:picLocks noChangeAspect="1"/>
          </p:cNvPicPr>
          <p:nvPr/>
        </p:nvPicPr>
        <p:blipFill>
          <a:blip r:embed="rId17"/>
          <a:stretch>
            <a:fillRect/>
          </a:stretch>
        </p:blipFill>
        <p:spPr>
          <a:xfrm>
            <a:off x="0" y="4404280"/>
            <a:ext cx="3687396" cy="2453720"/>
          </a:xfrm>
          <a:prstGeom prst="rect">
            <a:avLst/>
          </a:prstGeom>
        </p:spPr>
      </p:pic>
      <p:sp>
        <p:nvSpPr>
          <p:cNvPr id="12" name="Oval 11">
            <a:extLst>
              <a:ext uri="{FF2B5EF4-FFF2-40B4-BE49-F238E27FC236}">
                <a16:creationId xmlns:a16="http://schemas.microsoft.com/office/drawing/2014/main" id="{85344DA5-B56A-0018-05C4-8FB3FC8A1843}"/>
              </a:ext>
            </a:extLst>
          </p:cNvPr>
          <p:cNvSpPr/>
          <p:nvPr/>
        </p:nvSpPr>
        <p:spPr>
          <a:xfrm>
            <a:off x="8342844" y="1454050"/>
            <a:ext cx="3348529" cy="3348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ight Brain with solid fill">
            <a:extLst>
              <a:ext uri="{FF2B5EF4-FFF2-40B4-BE49-F238E27FC236}">
                <a16:creationId xmlns:a16="http://schemas.microsoft.com/office/drawing/2014/main" id="{DCBF5527-D27E-8B17-425C-D62C8CE1F1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83544" y="1853738"/>
            <a:ext cx="2392514" cy="2392514"/>
          </a:xfrm>
          <a:prstGeom prst="rect">
            <a:avLst/>
          </a:prstGeom>
        </p:spPr>
      </p:pic>
      <p:sp>
        <p:nvSpPr>
          <p:cNvPr id="21" name="Rectangle 20">
            <a:extLst>
              <a:ext uri="{FF2B5EF4-FFF2-40B4-BE49-F238E27FC236}">
                <a16:creationId xmlns:a16="http://schemas.microsoft.com/office/drawing/2014/main" id="{06FA5506-14D6-7F64-C1AB-97118098C258}"/>
              </a:ext>
            </a:extLst>
          </p:cNvPr>
          <p:cNvSpPr/>
          <p:nvPr/>
        </p:nvSpPr>
        <p:spPr>
          <a:xfrm>
            <a:off x="10100114" y="2717995"/>
            <a:ext cx="554351" cy="595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BF54BABA-0A47-764C-6A34-78BE4CB739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38523" y="2725276"/>
            <a:ext cx="664000" cy="664000"/>
          </a:xfrm>
          <a:prstGeom prst="rect">
            <a:avLst/>
          </a:prstGeom>
        </p:spPr>
      </p:pic>
    </p:spTree>
    <p:extLst>
      <p:ext uri="{BB962C8B-B14F-4D97-AF65-F5344CB8AC3E}">
        <p14:creationId xmlns:p14="http://schemas.microsoft.com/office/powerpoint/2010/main" val="18700594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0D593-E623-01C7-1BA2-8993177BFCA4}"/>
              </a:ext>
            </a:extLst>
          </p:cNvPr>
          <p:cNvPicPr>
            <a:picLocks noChangeAspect="1"/>
          </p:cNvPicPr>
          <p:nvPr/>
        </p:nvPicPr>
        <p:blipFill>
          <a:blip r:embed="rId3"/>
          <a:stretch>
            <a:fillRect/>
          </a:stretch>
        </p:blipFill>
        <p:spPr>
          <a:xfrm>
            <a:off x="11183814" y="1627"/>
            <a:ext cx="1016487" cy="755980"/>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6</a:t>
            </a:fld>
            <a:endParaRPr lang="en-US" dirty="0"/>
          </a:p>
        </p:txBody>
      </p:sp>
      <p:sp>
        <p:nvSpPr>
          <p:cNvPr id="30" name="TextBox 29">
            <a:extLst>
              <a:ext uri="{FF2B5EF4-FFF2-40B4-BE49-F238E27FC236}">
                <a16:creationId xmlns:a16="http://schemas.microsoft.com/office/drawing/2014/main" id="{0B53CC35-64D2-0241-B902-6B6F917030D4}"/>
              </a:ext>
            </a:extLst>
          </p:cNvPr>
          <p:cNvSpPr txBox="1"/>
          <p:nvPr/>
        </p:nvSpPr>
        <p:spPr>
          <a:xfrm>
            <a:off x="531117"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Client-Side Rendering</a:t>
            </a:r>
          </a:p>
        </p:txBody>
      </p:sp>
      <p:pic>
        <p:nvPicPr>
          <p:cNvPr id="3" name="Picture 2" descr="Logo, company name&#10;&#10;Description automatically generated">
            <a:extLst>
              <a:ext uri="{FF2B5EF4-FFF2-40B4-BE49-F238E27FC236}">
                <a16:creationId xmlns:a16="http://schemas.microsoft.com/office/drawing/2014/main" id="{AF322203-20B9-7572-DC7C-EA0C2DC194B3}"/>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7" name="Graphic 6" descr="Monitor with solid fill">
            <a:extLst>
              <a:ext uri="{FF2B5EF4-FFF2-40B4-BE49-F238E27FC236}">
                <a16:creationId xmlns:a16="http://schemas.microsoft.com/office/drawing/2014/main" id="{1795B4FD-2A53-83CC-F195-C340F5F3F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78" y="1914725"/>
            <a:ext cx="1539640" cy="1535822"/>
          </a:xfrm>
          <a:prstGeom prst="rect">
            <a:avLst/>
          </a:prstGeom>
        </p:spPr>
      </p:pic>
      <p:pic>
        <p:nvPicPr>
          <p:cNvPr id="10" name="Graphic 9" descr="Smart Phone with solid fill">
            <a:extLst>
              <a:ext uri="{FF2B5EF4-FFF2-40B4-BE49-F238E27FC236}">
                <a16:creationId xmlns:a16="http://schemas.microsoft.com/office/drawing/2014/main" id="{AF04694B-1CE4-7025-7589-4F9737DEB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9778" y="2707620"/>
            <a:ext cx="527219" cy="525911"/>
          </a:xfrm>
          <a:prstGeom prst="rect">
            <a:avLst/>
          </a:prstGeom>
        </p:spPr>
      </p:pic>
      <p:pic>
        <p:nvPicPr>
          <p:cNvPr id="18" name="Graphic 17" descr="Touchscreen outline">
            <a:extLst>
              <a:ext uri="{FF2B5EF4-FFF2-40B4-BE49-F238E27FC236}">
                <a16:creationId xmlns:a16="http://schemas.microsoft.com/office/drawing/2014/main" id="{534C1596-5893-1E9C-4FA2-EFA95AA12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7586" y="2367495"/>
            <a:ext cx="604579" cy="603080"/>
          </a:xfrm>
          <a:prstGeom prst="rect">
            <a:avLst/>
          </a:prstGeom>
        </p:spPr>
      </p:pic>
      <p:pic>
        <p:nvPicPr>
          <p:cNvPr id="23" name="Graphic 22" descr="Server with solid fill">
            <a:extLst>
              <a:ext uri="{FF2B5EF4-FFF2-40B4-BE49-F238E27FC236}">
                <a16:creationId xmlns:a16="http://schemas.microsoft.com/office/drawing/2014/main" id="{7170B963-8AE1-2914-BE99-4D53C9505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36882" y="1914725"/>
            <a:ext cx="1445054" cy="1445054"/>
          </a:xfrm>
          <a:prstGeom prst="rect">
            <a:avLst/>
          </a:prstGeom>
        </p:spPr>
      </p:pic>
      <p:pic>
        <p:nvPicPr>
          <p:cNvPr id="27" name="Graphic 26" descr="Paper with solid fill">
            <a:extLst>
              <a:ext uri="{FF2B5EF4-FFF2-40B4-BE49-F238E27FC236}">
                <a16:creationId xmlns:a16="http://schemas.microsoft.com/office/drawing/2014/main" id="{C0A30565-8E7B-42AE-EADD-8F3FEF48BE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8641" y="2033206"/>
            <a:ext cx="914400" cy="914400"/>
          </a:xfrm>
          <a:prstGeom prst="rect">
            <a:avLst/>
          </a:prstGeom>
        </p:spPr>
      </p:pic>
      <p:sp>
        <p:nvSpPr>
          <p:cNvPr id="32" name="Card 31">
            <a:extLst>
              <a:ext uri="{FF2B5EF4-FFF2-40B4-BE49-F238E27FC236}">
                <a16:creationId xmlns:a16="http://schemas.microsoft.com/office/drawing/2014/main" id="{02F7CE41-1335-09A7-3FD0-BE1FBD0B6DF2}"/>
              </a:ext>
            </a:extLst>
          </p:cNvPr>
          <p:cNvSpPr/>
          <p:nvPr/>
        </p:nvSpPr>
        <p:spPr>
          <a:xfrm flipH="1">
            <a:off x="9786807" y="2385996"/>
            <a:ext cx="515797" cy="663999"/>
          </a:xfrm>
          <a:prstGeom prst="flowChartPunchedCa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ocument with solid fill">
            <a:extLst>
              <a:ext uri="{FF2B5EF4-FFF2-40B4-BE49-F238E27FC236}">
                <a16:creationId xmlns:a16="http://schemas.microsoft.com/office/drawing/2014/main" id="{D172C5B2-0320-E3F2-DF66-188A9D997F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92222" y="2250420"/>
            <a:ext cx="914400" cy="914400"/>
          </a:xfrm>
          <a:prstGeom prst="rect">
            <a:avLst/>
          </a:prstGeom>
        </p:spPr>
      </p:pic>
      <p:sp>
        <p:nvSpPr>
          <p:cNvPr id="35" name="TextBox 34">
            <a:extLst>
              <a:ext uri="{FF2B5EF4-FFF2-40B4-BE49-F238E27FC236}">
                <a16:creationId xmlns:a16="http://schemas.microsoft.com/office/drawing/2014/main" id="{D58EDFBA-3BFF-5D53-9023-9B5259CB8231}"/>
              </a:ext>
            </a:extLst>
          </p:cNvPr>
          <p:cNvSpPr txBox="1"/>
          <p:nvPr/>
        </p:nvSpPr>
        <p:spPr>
          <a:xfrm>
            <a:off x="9720446" y="3059192"/>
            <a:ext cx="702436"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template</a:t>
            </a:r>
          </a:p>
        </p:txBody>
      </p:sp>
      <p:sp>
        <p:nvSpPr>
          <p:cNvPr id="36" name="TextBox 35">
            <a:extLst>
              <a:ext uri="{FF2B5EF4-FFF2-40B4-BE49-F238E27FC236}">
                <a16:creationId xmlns:a16="http://schemas.microsoft.com/office/drawing/2014/main" id="{6CB4A9EF-15D5-9737-E842-59E6C802F411}"/>
              </a:ext>
            </a:extLst>
          </p:cNvPr>
          <p:cNvSpPr txBox="1"/>
          <p:nvPr/>
        </p:nvSpPr>
        <p:spPr>
          <a:xfrm>
            <a:off x="9904911" y="1877236"/>
            <a:ext cx="44755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data</a:t>
            </a:r>
          </a:p>
        </p:txBody>
      </p:sp>
      <p:sp>
        <p:nvSpPr>
          <p:cNvPr id="37" name="TextBox 36">
            <a:extLst>
              <a:ext uri="{FF2B5EF4-FFF2-40B4-BE49-F238E27FC236}">
                <a16:creationId xmlns:a16="http://schemas.microsoft.com/office/drawing/2014/main" id="{597A71A7-92C3-74A1-F601-19EBB59E08DB}"/>
              </a:ext>
            </a:extLst>
          </p:cNvPr>
          <p:cNvSpPr txBox="1"/>
          <p:nvPr/>
        </p:nvSpPr>
        <p:spPr>
          <a:xfrm>
            <a:off x="4415781"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Server-Side Rendering</a:t>
            </a:r>
          </a:p>
        </p:txBody>
      </p:sp>
      <p:sp>
        <p:nvSpPr>
          <p:cNvPr id="38" name="TextBox 37">
            <a:extLst>
              <a:ext uri="{FF2B5EF4-FFF2-40B4-BE49-F238E27FC236}">
                <a16:creationId xmlns:a16="http://schemas.microsoft.com/office/drawing/2014/main" id="{8CF81C8E-D734-C919-51EA-19C64E6D8271}"/>
              </a:ext>
            </a:extLst>
          </p:cNvPr>
          <p:cNvSpPr txBox="1"/>
          <p:nvPr/>
        </p:nvSpPr>
        <p:spPr>
          <a:xfrm>
            <a:off x="8321367" y="3539099"/>
            <a:ext cx="3287255" cy="525911"/>
          </a:xfrm>
          <a:prstGeom prst="rect">
            <a:avLst/>
          </a:prstGeom>
          <a:noFill/>
        </p:spPr>
        <p:txBody>
          <a:bodyPr wrap="square" lIns="91440" tIns="0" rIns="91440" bIns="45720" rtlCol="0" anchor="t">
            <a:noAutofit/>
          </a:bodyPr>
          <a:lstStyle/>
          <a:p>
            <a:pPr algn="ctr">
              <a:lnSpc>
                <a:spcPct val="130000"/>
              </a:lnSpc>
            </a:pPr>
            <a:r>
              <a:rPr lang="en-US" sz="2000" dirty="0"/>
              <a:t>Static-Site Generation</a:t>
            </a:r>
          </a:p>
        </p:txBody>
      </p:sp>
      <p:pic>
        <p:nvPicPr>
          <p:cNvPr id="39" name="Picture 38">
            <a:extLst>
              <a:ext uri="{FF2B5EF4-FFF2-40B4-BE49-F238E27FC236}">
                <a16:creationId xmlns:a16="http://schemas.microsoft.com/office/drawing/2014/main" id="{FA51CB6C-21EF-FD94-A81F-BE49370A61FB}"/>
              </a:ext>
            </a:extLst>
          </p:cNvPr>
          <p:cNvPicPr>
            <a:picLocks noChangeAspect="1"/>
          </p:cNvPicPr>
          <p:nvPr/>
        </p:nvPicPr>
        <p:blipFill>
          <a:blip r:embed="rId17"/>
          <a:stretch>
            <a:fillRect/>
          </a:stretch>
        </p:blipFill>
        <p:spPr>
          <a:xfrm>
            <a:off x="0" y="4404280"/>
            <a:ext cx="3687396" cy="2453720"/>
          </a:xfrm>
          <a:prstGeom prst="rect">
            <a:avLst/>
          </a:prstGeom>
        </p:spPr>
      </p:pic>
    </p:spTree>
    <p:extLst>
      <p:ext uri="{BB962C8B-B14F-4D97-AF65-F5344CB8AC3E}">
        <p14:creationId xmlns:p14="http://schemas.microsoft.com/office/powerpoint/2010/main" val="15908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7</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Case Study</a:t>
            </a:r>
            <a:endParaRPr lang="en-GB" sz="4000" dirty="0">
              <a:solidFill>
                <a:schemeClr val="bg1"/>
              </a:solidFill>
            </a:endParaRPr>
          </a:p>
        </p:txBody>
      </p:sp>
    </p:spTree>
    <p:extLst>
      <p:ext uri="{BB962C8B-B14F-4D97-AF65-F5344CB8AC3E}">
        <p14:creationId xmlns:p14="http://schemas.microsoft.com/office/powerpoint/2010/main" val="3019116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8</a:t>
            </a:fld>
            <a:endParaRPr kumimoji="0" lang="en-US" sz="1200" b="0" i="0" u="none" strike="noStrike" cap="none" spc="0" normalizeH="0" baseline="0" noProof="0">
              <a:ln>
                <a:noFill/>
              </a:ln>
              <a:solidFill>
                <a:schemeClr val="tx1">
                  <a:tint val="75000"/>
                </a:schemeClr>
              </a:solidFill>
              <a:effectLst/>
              <a:uLnTx/>
              <a:uFillTx/>
              <a:latin typeface="+mn-lt"/>
            </a:endParaRPr>
          </a:p>
        </p:txBody>
      </p:sp>
      <p:pic>
        <p:nvPicPr>
          <p:cNvPr id="9" name="Graphic 8" descr="Artificial Intelligence outline">
            <a:extLst>
              <a:ext uri="{FF2B5EF4-FFF2-40B4-BE49-F238E27FC236}">
                <a16:creationId xmlns:a16="http://schemas.microsoft.com/office/drawing/2014/main" id="{FF264AF5-780B-85D4-C9E4-BB93B9AD3B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519" y="1248992"/>
            <a:ext cx="2682928" cy="2682928"/>
          </a:xfrm>
          <a:prstGeom prst="rect">
            <a:avLst/>
          </a:prstGeom>
        </p:spPr>
      </p:pic>
      <p:pic>
        <p:nvPicPr>
          <p:cNvPr id="10" name="Picture 9">
            <a:extLst>
              <a:ext uri="{FF2B5EF4-FFF2-40B4-BE49-F238E27FC236}">
                <a16:creationId xmlns:a16="http://schemas.microsoft.com/office/drawing/2014/main" id="{989BFA1A-0821-4B48-F2C8-BB3F20FB3070}"/>
              </a:ext>
            </a:extLst>
          </p:cNvPr>
          <p:cNvPicPr>
            <a:picLocks noChangeAspect="1"/>
          </p:cNvPicPr>
          <p:nvPr/>
        </p:nvPicPr>
        <p:blipFill>
          <a:blip r:embed="rId7"/>
          <a:stretch>
            <a:fillRect/>
          </a:stretch>
        </p:blipFill>
        <p:spPr>
          <a:xfrm>
            <a:off x="0" y="4404280"/>
            <a:ext cx="3687396" cy="2453720"/>
          </a:xfrm>
          <a:prstGeom prst="rect">
            <a:avLst/>
          </a:prstGeom>
        </p:spPr>
      </p:pic>
      <p:sp>
        <p:nvSpPr>
          <p:cNvPr id="11" name="TextBox 10">
            <a:extLst>
              <a:ext uri="{FF2B5EF4-FFF2-40B4-BE49-F238E27FC236}">
                <a16:creationId xmlns:a16="http://schemas.microsoft.com/office/drawing/2014/main" id="{108DB4EC-0C87-538F-6F89-DF47719A26F1}"/>
              </a:ext>
            </a:extLst>
          </p:cNvPr>
          <p:cNvSpPr txBox="1"/>
          <p:nvPr/>
        </p:nvSpPr>
        <p:spPr>
          <a:xfrm>
            <a:off x="2919447" y="1320761"/>
            <a:ext cx="8309385" cy="4916731"/>
          </a:xfrm>
          <a:prstGeom prst="rect">
            <a:avLst/>
          </a:prstGeom>
          <a:noFill/>
        </p:spPr>
        <p:txBody>
          <a:bodyPr wrap="square" rtlCol="0">
            <a:spAutoFit/>
          </a:bodyPr>
          <a:lstStyle/>
          <a:p>
            <a:pPr marL="342900" indent="-342900">
              <a:lnSpc>
                <a:spcPct val="150000"/>
              </a:lnSpc>
              <a:buFont typeface="+mj-lt"/>
              <a:buAutoNum type="arabicPeriod"/>
            </a:pPr>
            <a:r>
              <a:rPr lang="en-US" sz="1600" dirty="0">
                <a:solidFill>
                  <a:schemeClr val="tx1">
                    <a:lumMod val="95000"/>
                    <a:lumOff val="5000"/>
                  </a:schemeClr>
                </a:solidFill>
              </a:rPr>
              <a:t>App should have high degree of interactivity with third party library like google map</a:t>
            </a:r>
            <a:r>
              <a:rPr lang="en-US" sz="1500" dirty="0"/>
              <a:t>.</a:t>
            </a:r>
          </a:p>
          <a:p>
            <a:pPr marL="342900" indent="-342900">
              <a:lnSpc>
                <a:spcPct val="150000"/>
              </a:lnSpc>
              <a:buFont typeface="+mj-lt"/>
              <a:buAutoNum type="arabicPeriod"/>
            </a:pPr>
            <a:r>
              <a:rPr lang="en-US" sz="1500" dirty="0"/>
              <a:t>The application need to handle and display a larger dataset consisting of more than thousand of pages.</a:t>
            </a:r>
          </a:p>
          <a:p>
            <a:pPr marL="342900" indent="-342900">
              <a:lnSpc>
                <a:spcPct val="150000"/>
              </a:lnSpc>
              <a:buFont typeface="+mj-lt"/>
              <a:buAutoNum type="arabicPeriod"/>
            </a:pPr>
            <a:r>
              <a:rPr lang="en-US" sz="1500" dirty="0"/>
              <a:t>Ensuring that the latest information is available to users.(backend data update on interval of 12 hours)</a:t>
            </a:r>
          </a:p>
          <a:p>
            <a:pPr marL="342900" indent="-342900">
              <a:lnSpc>
                <a:spcPct val="150000"/>
              </a:lnSpc>
              <a:buFont typeface="+mj-lt"/>
              <a:buAutoNum type="arabicPeriod"/>
            </a:pPr>
            <a:r>
              <a:rPr lang="en-US" sz="1500" dirty="0"/>
              <a:t>SEO is a critical aspect of the application, requiring it to be easily crawlable by search engines.</a:t>
            </a:r>
          </a:p>
          <a:p>
            <a:pPr marL="342900" indent="-342900">
              <a:lnSpc>
                <a:spcPct val="150000"/>
              </a:lnSpc>
              <a:buFont typeface="+mj-lt"/>
              <a:buAutoNum type="arabicPeriod"/>
            </a:pPr>
            <a:r>
              <a:rPr lang="en-US" sz="1500" dirty="0"/>
              <a:t>Support localization in multiple languages, including English(</a:t>
            </a:r>
            <a:r>
              <a:rPr lang="en-US" sz="1500" dirty="0" err="1"/>
              <a:t>en</a:t>
            </a:r>
            <a:r>
              <a:rPr lang="en-US" sz="1500" dirty="0"/>
              <a:t>-us), Spanish(es), and French(</a:t>
            </a:r>
            <a:r>
              <a:rPr lang="en-US" sz="1500" dirty="0" err="1"/>
              <a:t>fr</a:t>
            </a:r>
            <a:r>
              <a:rPr lang="en-US" sz="1500" dirty="0"/>
              <a:t>).</a:t>
            </a:r>
          </a:p>
          <a:p>
            <a:pPr marL="342900" indent="-342900">
              <a:lnSpc>
                <a:spcPct val="150000"/>
              </a:lnSpc>
              <a:buFont typeface="+mj-lt"/>
              <a:buAutoNum type="arabicPeriod"/>
            </a:pPr>
            <a:r>
              <a:rPr lang="en-US" sz="1500" dirty="0"/>
              <a:t>Low server cost, optimizing expenses and resource utilization.</a:t>
            </a:r>
          </a:p>
          <a:p>
            <a:pPr marL="342900" indent="-342900">
              <a:lnSpc>
                <a:spcPct val="150000"/>
              </a:lnSpc>
              <a:buFont typeface="+mj-lt"/>
              <a:buAutoNum type="arabicPeriod"/>
            </a:pPr>
            <a:r>
              <a:rPr lang="en-US" sz="1500" dirty="0"/>
              <a:t>Performance of Page (should render first fold less then a second).</a:t>
            </a:r>
          </a:p>
          <a:p>
            <a:pPr marL="342900" indent="-342900">
              <a:lnSpc>
                <a:spcPct val="150000"/>
              </a:lnSpc>
              <a:buFont typeface="+mj-lt"/>
              <a:buAutoNum type="arabicPeriod"/>
            </a:pPr>
            <a:r>
              <a:rPr lang="en-US" sz="1500" dirty="0"/>
              <a:t>Faster build time.</a:t>
            </a:r>
          </a:p>
          <a:p>
            <a:endParaRPr lang="en-US" dirty="0">
              <a:solidFill>
                <a:srgbClr val="FF0000"/>
              </a:solidFill>
            </a:endParaRPr>
          </a:p>
        </p:txBody>
      </p:sp>
      <p:sp>
        <p:nvSpPr>
          <p:cNvPr id="3" name="Title 3">
            <a:extLst>
              <a:ext uri="{FF2B5EF4-FFF2-40B4-BE49-F238E27FC236}">
                <a16:creationId xmlns:a16="http://schemas.microsoft.com/office/drawing/2014/main" id="{10565BE7-A160-8238-7B1E-BDBEC610BD90}"/>
              </a:ext>
            </a:extLst>
          </p:cNvPr>
          <p:cNvSpPr>
            <a:spLocks noGrp="1"/>
          </p:cNvSpPr>
          <p:nvPr>
            <p:ph type="title"/>
          </p:nvPr>
        </p:nvSpPr>
        <p:spPr>
          <a:xfrm>
            <a:off x="3023286" y="685800"/>
            <a:ext cx="8479866" cy="499184"/>
          </a:xfrm>
        </p:spPr>
        <p:txBody>
          <a:bodyPr/>
          <a:lstStyle/>
          <a:p>
            <a:r>
              <a:rPr lang="en-GB" b="1" dirty="0">
                <a:latin typeface="+mj-lt"/>
              </a:rPr>
              <a:t>Use Cases</a:t>
            </a:r>
          </a:p>
        </p:txBody>
      </p:sp>
    </p:spTree>
    <p:extLst>
      <p:ext uri="{BB962C8B-B14F-4D97-AF65-F5344CB8AC3E}">
        <p14:creationId xmlns:p14="http://schemas.microsoft.com/office/powerpoint/2010/main" val="27648436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Let’s See All Together</a:t>
            </a:r>
          </a:p>
        </p:txBody>
      </p:sp>
      <p:graphicFrame>
        <p:nvGraphicFramePr>
          <p:cNvPr id="14" name="Table 14">
            <a:extLst>
              <a:ext uri="{FF2B5EF4-FFF2-40B4-BE49-F238E27FC236}">
                <a16:creationId xmlns:a16="http://schemas.microsoft.com/office/drawing/2014/main" id="{42DF1154-66EF-E43C-FA9C-529FDD9DF306}"/>
              </a:ext>
            </a:extLst>
          </p:cNvPr>
          <p:cNvGraphicFramePr>
            <a:graphicFrameLocks noGrp="1"/>
          </p:cNvGraphicFramePr>
          <p:nvPr>
            <p:extLst>
              <p:ext uri="{D42A27DB-BD31-4B8C-83A1-F6EECF244321}">
                <p14:modId xmlns:p14="http://schemas.microsoft.com/office/powerpoint/2010/main" val="3508211769"/>
              </p:ext>
            </p:extLst>
          </p:nvPr>
        </p:nvGraphicFramePr>
        <p:xfrm>
          <a:off x="685799" y="1231137"/>
          <a:ext cx="10848084" cy="3980943"/>
        </p:xfrm>
        <a:graphic>
          <a:graphicData uri="http://schemas.openxmlformats.org/drawingml/2006/table">
            <a:tbl>
              <a:tblPr firstRow="1" bandRow="1">
                <a:tableStyleId>{5C22544A-7EE6-4342-B048-85BDC9FD1C3A}</a:tableStyleId>
              </a:tblPr>
              <a:tblGrid>
                <a:gridCol w="6150925">
                  <a:extLst>
                    <a:ext uri="{9D8B030D-6E8A-4147-A177-3AD203B41FA5}">
                      <a16:colId xmlns:a16="http://schemas.microsoft.com/office/drawing/2014/main" val="351266689"/>
                    </a:ext>
                  </a:extLst>
                </a:gridCol>
                <a:gridCol w="1618020">
                  <a:extLst>
                    <a:ext uri="{9D8B030D-6E8A-4147-A177-3AD203B41FA5}">
                      <a16:colId xmlns:a16="http://schemas.microsoft.com/office/drawing/2014/main" val="695982930"/>
                    </a:ext>
                  </a:extLst>
                </a:gridCol>
                <a:gridCol w="1608212">
                  <a:extLst>
                    <a:ext uri="{9D8B030D-6E8A-4147-A177-3AD203B41FA5}">
                      <a16:colId xmlns:a16="http://schemas.microsoft.com/office/drawing/2014/main" val="2329587674"/>
                    </a:ext>
                  </a:extLst>
                </a:gridCol>
                <a:gridCol w="1470927">
                  <a:extLst>
                    <a:ext uri="{9D8B030D-6E8A-4147-A177-3AD203B41FA5}">
                      <a16:colId xmlns:a16="http://schemas.microsoft.com/office/drawing/2014/main" val="3757066831"/>
                    </a:ext>
                  </a:extLst>
                </a:gridCol>
              </a:tblGrid>
              <a:tr h="327697">
                <a:tc>
                  <a:txBody>
                    <a:bodyPr/>
                    <a:lstStyle/>
                    <a:p>
                      <a:r>
                        <a:rPr lang="en-US" sz="1200" dirty="0"/>
                        <a:t>Use Cases</a:t>
                      </a:r>
                    </a:p>
                  </a:txBody>
                  <a:tcPr/>
                </a:tc>
                <a:tc>
                  <a:txBody>
                    <a:bodyPr/>
                    <a:lstStyle/>
                    <a:p>
                      <a:pPr algn="ctr"/>
                      <a:r>
                        <a:rPr lang="en-US" sz="1200" dirty="0"/>
                        <a:t>CSR</a:t>
                      </a:r>
                    </a:p>
                  </a:txBody>
                  <a:tcPr/>
                </a:tc>
                <a:tc>
                  <a:txBody>
                    <a:bodyPr/>
                    <a:lstStyle/>
                    <a:p>
                      <a:pPr algn="ctr"/>
                      <a:r>
                        <a:rPr lang="en-US" sz="1200" dirty="0"/>
                        <a:t>SSR</a:t>
                      </a:r>
                    </a:p>
                  </a:txBody>
                  <a:tcPr/>
                </a:tc>
                <a:tc>
                  <a:txBody>
                    <a:bodyPr/>
                    <a:lstStyle/>
                    <a:p>
                      <a:pPr algn="ctr"/>
                      <a:r>
                        <a:rPr lang="en-US" sz="1200" dirty="0"/>
                        <a:t>SSG</a:t>
                      </a:r>
                    </a:p>
                  </a:txBody>
                  <a:tcPr/>
                </a:tc>
                <a:extLst>
                  <a:ext uri="{0D108BD9-81ED-4DB2-BD59-A6C34878D82A}">
                    <a16:rowId xmlns:a16="http://schemas.microsoft.com/office/drawing/2014/main" val="4256374617"/>
                  </a:ext>
                </a:extLst>
              </a:tr>
              <a:tr h="452846">
                <a:tc>
                  <a:txBody>
                    <a:bodyPr/>
                    <a:lstStyle/>
                    <a:p>
                      <a:r>
                        <a:rPr lang="en-US" sz="1050" dirty="0">
                          <a:solidFill>
                            <a:schemeClr val="tx1">
                              <a:lumMod val="95000"/>
                              <a:lumOff val="5000"/>
                            </a:schemeClr>
                          </a:solidFill>
                        </a:rPr>
                        <a:t>App should have high degree of interactivity with third party like google map</a:t>
                      </a:r>
                      <a:endParaRPr lang="en-US" sz="105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1665275930"/>
                  </a:ext>
                </a:extLst>
              </a:tr>
              <a:tr h="457200">
                <a:tc>
                  <a:txBody>
                    <a:bodyPr/>
                    <a:lstStyle/>
                    <a:p>
                      <a:pPr marL="0" indent="0">
                        <a:lnSpc>
                          <a:spcPct val="150000"/>
                        </a:lnSpc>
                        <a:buFont typeface="+mj-lt"/>
                        <a:buNone/>
                      </a:pPr>
                      <a:r>
                        <a:rPr lang="en-US" sz="1050" dirty="0"/>
                        <a:t>Display a larger dataset consisting of more than thousand of pages.</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4262632674"/>
                  </a:ext>
                </a:extLst>
              </a:tr>
              <a:tr h="457200">
                <a:tc>
                  <a:txBody>
                    <a:bodyPr/>
                    <a:lstStyle/>
                    <a:p>
                      <a:r>
                        <a:rPr lang="en-US" sz="1050" dirty="0"/>
                        <a:t>Ensuring that the latest information is available to users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2836063324"/>
                  </a:ext>
                </a:extLst>
              </a:tr>
              <a:tr h="457200">
                <a:tc>
                  <a:txBody>
                    <a:bodyPr/>
                    <a:lstStyle/>
                    <a:p>
                      <a:r>
                        <a:rPr lang="en-US" sz="1050" kern="1200" dirty="0">
                          <a:solidFill>
                            <a:schemeClr val="tx1">
                              <a:lumMod val="95000"/>
                              <a:lumOff val="5000"/>
                            </a:schemeClr>
                          </a:solidFill>
                        </a:rPr>
                        <a:t>SEO is key part of application. Should be able to crawlable by search engines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3995760355"/>
                  </a:ext>
                </a:extLst>
              </a:tr>
              <a:tr h="457200">
                <a:tc>
                  <a:txBody>
                    <a:bodyPr/>
                    <a:lstStyle/>
                    <a:p>
                      <a:r>
                        <a:rPr lang="en-US" sz="1050" kern="1200" dirty="0">
                          <a:solidFill>
                            <a:schemeClr val="tx1">
                              <a:lumMod val="95000"/>
                              <a:lumOff val="5000"/>
                            </a:schemeClr>
                          </a:solidFill>
                        </a:rPr>
                        <a:t>Support localization (en-us, es, fr)</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2079118430"/>
                  </a:ext>
                </a:extLst>
              </a:tr>
              <a:tr h="457200">
                <a:tc>
                  <a:txBody>
                    <a:bodyPr/>
                    <a:lstStyle/>
                    <a:p>
                      <a:r>
                        <a:rPr lang="en-US" sz="1050" dirty="0"/>
                        <a:t>Low server cost, optimizing expenses and resource utilization</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3035560736"/>
                  </a:ext>
                </a:extLst>
              </a:tr>
              <a:tr h="457200">
                <a:tc>
                  <a:txBody>
                    <a:bodyPr/>
                    <a:lstStyle/>
                    <a:p>
                      <a:r>
                        <a:rPr lang="en-US" sz="1050" dirty="0"/>
                        <a:t>Performance of Page (should render first fold less then a second)</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1116685609"/>
                  </a:ext>
                </a:extLst>
              </a:tr>
              <a:tr h="457200">
                <a:tc>
                  <a:txBody>
                    <a:bodyPr/>
                    <a:lstStyle/>
                    <a:p>
                      <a:r>
                        <a:rPr lang="en-US" sz="1050" kern="1200" dirty="0">
                          <a:solidFill>
                            <a:schemeClr val="tx1">
                              <a:lumMod val="95000"/>
                              <a:lumOff val="5000"/>
                            </a:schemeClr>
                          </a:solidFill>
                          <a:latin typeface="+mn-lt"/>
                          <a:ea typeface="+mn-ea"/>
                          <a:cs typeface="+mn-cs"/>
                        </a:rPr>
                        <a:t>Faster build time</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3841592843"/>
                  </a:ext>
                </a:extLst>
              </a:tr>
            </a:tbl>
          </a:graphicData>
        </a:graphic>
      </p:graphicFrame>
      <p:pic>
        <p:nvPicPr>
          <p:cNvPr id="15" name="Picture 2" descr="Tick PNG - Tick Mark Symbol Transparent Pictures, Free Download - Free  Transparent PNG Logos">
            <a:extLst>
              <a:ext uri="{FF2B5EF4-FFF2-40B4-BE49-F238E27FC236}">
                <a16:creationId xmlns:a16="http://schemas.microsoft.com/office/drawing/2014/main" id="{B509791C-7979-CF93-3C13-FA3FBE70E3F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24394" y="1695950"/>
            <a:ext cx="192272" cy="192272"/>
          </a:xfrm>
          <a:prstGeom prst="rect">
            <a:avLst/>
          </a:prstGeom>
          <a:solidFill>
            <a:schemeClr val="bg2"/>
          </a:solidFill>
          <a:effectLst>
            <a:glow>
              <a:schemeClr val="accent1">
                <a:alpha val="40000"/>
              </a:schemeClr>
            </a:glow>
          </a:effectLst>
        </p:spPr>
      </p:pic>
      <p:pic>
        <p:nvPicPr>
          <p:cNvPr id="21" name="Picture 2" descr="Tick PNG - Tick Mark Symbol Transparent Pictures, Free Download - Free  Transparent PNG Logos">
            <a:extLst>
              <a:ext uri="{FF2B5EF4-FFF2-40B4-BE49-F238E27FC236}">
                <a16:creationId xmlns:a16="http://schemas.microsoft.com/office/drawing/2014/main" id="{E3E4C3D7-553F-CBC1-1F6F-02BC8D3FE1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24394" y="2169480"/>
            <a:ext cx="192272" cy="192272"/>
          </a:xfrm>
          <a:prstGeom prst="rect">
            <a:avLst/>
          </a:prstGeom>
          <a:solidFill>
            <a:schemeClr val="bg2"/>
          </a:solidFill>
          <a:effectLst>
            <a:glow>
              <a:schemeClr val="accent1">
                <a:alpha val="40000"/>
              </a:schemeClr>
            </a:glow>
          </a:effectLst>
        </p:spPr>
      </p:pic>
      <p:grpSp>
        <p:nvGrpSpPr>
          <p:cNvPr id="39" name="Group 38">
            <a:extLst>
              <a:ext uri="{FF2B5EF4-FFF2-40B4-BE49-F238E27FC236}">
                <a16:creationId xmlns:a16="http://schemas.microsoft.com/office/drawing/2014/main" id="{08D04EAF-4C69-3CD3-D062-A167936EF59C}"/>
              </a:ext>
            </a:extLst>
          </p:cNvPr>
          <p:cNvGrpSpPr/>
          <p:nvPr/>
        </p:nvGrpSpPr>
        <p:grpSpPr>
          <a:xfrm>
            <a:off x="7524394" y="2645040"/>
            <a:ext cx="192272" cy="192272"/>
            <a:chOff x="6792003" y="2625975"/>
            <a:chExt cx="192272" cy="192272"/>
          </a:xfrm>
        </p:grpSpPr>
        <p:sp>
          <p:nvSpPr>
            <p:cNvPr id="37" name="Rectangle 36">
              <a:extLst>
                <a:ext uri="{FF2B5EF4-FFF2-40B4-BE49-F238E27FC236}">
                  <a16:creationId xmlns:a16="http://schemas.microsoft.com/office/drawing/2014/main" id="{CEC31D40-337E-04CE-A30C-29DFCA1E08B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8" name="Picture 14" descr="Info Icon Png posted by Brittany Joseph">
              <a:extLst>
                <a:ext uri="{FF2B5EF4-FFF2-40B4-BE49-F238E27FC236}">
                  <a16:creationId xmlns:a16="http://schemas.microsoft.com/office/drawing/2014/main" id="{3FAED2ED-76A3-43DA-097A-04D07212EB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89550D06-4BB2-129D-8813-E285AC337AC6}"/>
              </a:ext>
            </a:extLst>
          </p:cNvPr>
          <p:cNvGrpSpPr/>
          <p:nvPr/>
        </p:nvGrpSpPr>
        <p:grpSpPr>
          <a:xfrm>
            <a:off x="10690435" y="2122633"/>
            <a:ext cx="192272" cy="192272"/>
            <a:chOff x="6792003" y="2625975"/>
            <a:chExt cx="192272" cy="192272"/>
          </a:xfrm>
        </p:grpSpPr>
        <p:sp>
          <p:nvSpPr>
            <p:cNvPr id="41" name="Rectangle 40">
              <a:extLst>
                <a:ext uri="{FF2B5EF4-FFF2-40B4-BE49-F238E27FC236}">
                  <a16:creationId xmlns:a16="http://schemas.microsoft.com/office/drawing/2014/main" id="{202F0160-62E7-6E20-49D5-2F95A2E43AE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2" name="Picture 14" descr="Info Icon Png posted by Brittany Joseph">
              <a:extLst>
                <a:ext uri="{FF2B5EF4-FFF2-40B4-BE49-F238E27FC236}">
                  <a16:creationId xmlns:a16="http://schemas.microsoft.com/office/drawing/2014/main" id="{0D237BCB-753C-57AA-EFEE-5CEA4D536C2A}"/>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432FCE5D-48A4-7E20-0F94-B07AE61209E5}"/>
              </a:ext>
            </a:extLst>
          </p:cNvPr>
          <p:cNvGrpSpPr/>
          <p:nvPr/>
        </p:nvGrpSpPr>
        <p:grpSpPr>
          <a:xfrm>
            <a:off x="9173332" y="2633840"/>
            <a:ext cx="192272" cy="192272"/>
            <a:chOff x="6792003" y="2625975"/>
            <a:chExt cx="192272" cy="192272"/>
          </a:xfrm>
        </p:grpSpPr>
        <p:sp>
          <p:nvSpPr>
            <p:cNvPr id="44" name="Rectangle 43">
              <a:extLst>
                <a:ext uri="{FF2B5EF4-FFF2-40B4-BE49-F238E27FC236}">
                  <a16:creationId xmlns:a16="http://schemas.microsoft.com/office/drawing/2014/main" id="{D343FC1F-E5E3-6E62-4C7E-A35CE7AE7AC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5" name="Picture 14" descr="Info Icon Png posted by Brittany Joseph">
              <a:extLst>
                <a:ext uri="{FF2B5EF4-FFF2-40B4-BE49-F238E27FC236}">
                  <a16:creationId xmlns:a16="http://schemas.microsoft.com/office/drawing/2014/main" id="{9083CEE0-8914-2B7C-B3EC-0DC9497C11FA}"/>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C03966D-E56E-14FC-FEBA-C567078585EA}"/>
              </a:ext>
            </a:extLst>
          </p:cNvPr>
          <p:cNvGrpSpPr/>
          <p:nvPr/>
        </p:nvGrpSpPr>
        <p:grpSpPr>
          <a:xfrm>
            <a:off x="10690435" y="2603490"/>
            <a:ext cx="192272" cy="192272"/>
            <a:chOff x="6792003" y="2625975"/>
            <a:chExt cx="192272" cy="192272"/>
          </a:xfrm>
        </p:grpSpPr>
        <p:sp>
          <p:nvSpPr>
            <p:cNvPr id="47" name="Rectangle 46">
              <a:extLst>
                <a:ext uri="{FF2B5EF4-FFF2-40B4-BE49-F238E27FC236}">
                  <a16:creationId xmlns:a16="http://schemas.microsoft.com/office/drawing/2014/main" id="{B280DC9A-A9BA-6D8A-8D15-CA7122A26784}"/>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8" name="Picture 14" descr="Info Icon Png posted by Brittany Joseph">
              <a:extLst>
                <a:ext uri="{FF2B5EF4-FFF2-40B4-BE49-F238E27FC236}">
                  <a16:creationId xmlns:a16="http://schemas.microsoft.com/office/drawing/2014/main" id="{4C52E721-00A0-A7C5-3503-8B7F660D014D}"/>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2" descr="Tick PNG - Tick Mark Symbol Transparent Pictures, Free Download - Free  Transparent PNG Logos">
            <a:extLst>
              <a:ext uri="{FF2B5EF4-FFF2-40B4-BE49-F238E27FC236}">
                <a16:creationId xmlns:a16="http://schemas.microsoft.com/office/drawing/2014/main" id="{08ED3979-92E9-FC17-0470-59CDFF59738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173332" y="3077999"/>
            <a:ext cx="192272" cy="192272"/>
          </a:xfrm>
          <a:prstGeom prst="rect">
            <a:avLst/>
          </a:prstGeom>
          <a:solidFill>
            <a:schemeClr val="bg2"/>
          </a:solidFill>
          <a:effectLst>
            <a:glow>
              <a:schemeClr val="accent1">
                <a:alpha val="40000"/>
              </a:schemeClr>
            </a:glow>
          </a:effectLst>
        </p:spPr>
      </p:pic>
      <p:pic>
        <p:nvPicPr>
          <p:cNvPr id="56" name="Picture 2" descr="Tick PNG - Tick Mark Symbol Transparent Pictures, Free Download - Free  Transparent PNG Logos">
            <a:extLst>
              <a:ext uri="{FF2B5EF4-FFF2-40B4-BE49-F238E27FC236}">
                <a16:creationId xmlns:a16="http://schemas.microsoft.com/office/drawing/2014/main" id="{90327C76-0206-4961-AB16-DCD59E4AA0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50" y="3058934"/>
            <a:ext cx="192272" cy="192272"/>
          </a:xfrm>
          <a:prstGeom prst="rect">
            <a:avLst/>
          </a:prstGeom>
          <a:solidFill>
            <a:schemeClr val="bg2"/>
          </a:solidFill>
          <a:effectLst>
            <a:glow>
              <a:schemeClr val="accent1">
                <a:alpha val="40000"/>
              </a:schemeClr>
            </a:glow>
          </a:effectLst>
        </p:spPr>
      </p:pic>
      <p:grpSp>
        <p:nvGrpSpPr>
          <p:cNvPr id="58" name="Group 57">
            <a:extLst>
              <a:ext uri="{FF2B5EF4-FFF2-40B4-BE49-F238E27FC236}">
                <a16:creationId xmlns:a16="http://schemas.microsoft.com/office/drawing/2014/main" id="{49E27B30-6DCE-F35D-656C-504128AB5C25}"/>
              </a:ext>
            </a:extLst>
          </p:cNvPr>
          <p:cNvGrpSpPr/>
          <p:nvPr/>
        </p:nvGrpSpPr>
        <p:grpSpPr>
          <a:xfrm>
            <a:off x="9159168" y="3973883"/>
            <a:ext cx="192272" cy="192272"/>
            <a:chOff x="6792003" y="2625975"/>
            <a:chExt cx="192272" cy="192272"/>
          </a:xfrm>
        </p:grpSpPr>
        <p:sp>
          <p:nvSpPr>
            <p:cNvPr id="59" name="Rectangle 58">
              <a:extLst>
                <a:ext uri="{FF2B5EF4-FFF2-40B4-BE49-F238E27FC236}">
                  <a16:creationId xmlns:a16="http://schemas.microsoft.com/office/drawing/2014/main" id="{FA2E2BD7-2B92-711B-AC5B-408A0909721C}"/>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0" name="Picture 14" descr="Info Icon Png posted by Brittany Joseph">
              <a:extLst>
                <a:ext uri="{FF2B5EF4-FFF2-40B4-BE49-F238E27FC236}">
                  <a16:creationId xmlns:a16="http://schemas.microsoft.com/office/drawing/2014/main" id="{4F592B4F-3084-6865-1E2E-06E34686119B}"/>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9371E3AD-2399-5114-6525-2458F266E20C}"/>
              </a:ext>
            </a:extLst>
          </p:cNvPr>
          <p:cNvGrpSpPr/>
          <p:nvPr/>
        </p:nvGrpSpPr>
        <p:grpSpPr>
          <a:xfrm>
            <a:off x="7531009" y="3973883"/>
            <a:ext cx="192272" cy="192272"/>
            <a:chOff x="6792003" y="2625975"/>
            <a:chExt cx="192272" cy="192272"/>
          </a:xfrm>
        </p:grpSpPr>
        <p:sp>
          <p:nvSpPr>
            <p:cNvPr id="62" name="Rectangle 61">
              <a:extLst>
                <a:ext uri="{FF2B5EF4-FFF2-40B4-BE49-F238E27FC236}">
                  <a16:creationId xmlns:a16="http://schemas.microsoft.com/office/drawing/2014/main" id="{9BBDA636-6AC2-2045-5A63-C0075E17AD6F}"/>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3" name="Picture 14" descr="Info Icon Png posted by Brittany Joseph">
              <a:extLst>
                <a:ext uri="{FF2B5EF4-FFF2-40B4-BE49-F238E27FC236}">
                  <a16:creationId xmlns:a16="http://schemas.microsoft.com/office/drawing/2014/main" id="{66B4CD6A-B0BD-44F6-73AF-A1649D7377D0}"/>
                </a:ext>
              </a:extLst>
            </p:cNvPr>
            <p:cNvPicPr>
              <a:picLocks noChangeAspect="1" noChangeArrowheads="1"/>
            </p:cNvPicPr>
            <p:nvPr/>
          </p:nvPicPr>
          <p:blipFill>
            <a:blip r:embed="rId7">
              <a:extLst>
                <a:ext uri="{BEBA8EAE-BF5A-486C-A8C5-ECC9F3942E4B}">
                  <a14:imgProps xmlns:a14="http://schemas.microsoft.com/office/drawing/2010/main">
                    <a14:imgLayer r:embed="rId12">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2" descr="Tick PNG - Tick Mark Symbol Transparent Pictures, Free Download - Free  Transparent PNG Logos">
            <a:extLst>
              <a:ext uri="{FF2B5EF4-FFF2-40B4-BE49-F238E27FC236}">
                <a16:creationId xmlns:a16="http://schemas.microsoft.com/office/drawing/2014/main" id="{1A6C980C-5020-A665-BFDF-712F903051E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24394" y="3527387"/>
            <a:ext cx="192272" cy="192272"/>
          </a:xfrm>
          <a:prstGeom prst="rect">
            <a:avLst/>
          </a:prstGeom>
          <a:solidFill>
            <a:schemeClr val="bg2"/>
          </a:solidFill>
          <a:effectLst>
            <a:glow>
              <a:schemeClr val="accent1">
                <a:alpha val="40000"/>
              </a:schemeClr>
            </a:glow>
          </a:effectLst>
        </p:spPr>
      </p:pic>
      <p:pic>
        <p:nvPicPr>
          <p:cNvPr id="1025" name="Picture 2" descr="Tick PNG - Tick Mark Symbol Transparent Pictures, Free Download - Free  Transparent PNG Logos">
            <a:extLst>
              <a:ext uri="{FF2B5EF4-FFF2-40B4-BE49-F238E27FC236}">
                <a16:creationId xmlns:a16="http://schemas.microsoft.com/office/drawing/2014/main" id="{F1FD4792-96A7-B6FA-3F7C-D2E26D556C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173332" y="3529724"/>
            <a:ext cx="192272" cy="192272"/>
          </a:xfrm>
          <a:prstGeom prst="rect">
            <a:avLst/>
          </a:prstGeom>
          <a:solidFill>
            <a:schemeClr val="bg2"/>
          </a:solidFill>
          <a:effectLst>
            <a:glow>
              <a:schemeClr val="accent1">
                <a:alpha val="40000"/>
              </a:schemeClr>
            </a:glow>
          </a:effectLst>
        </p:spPr>
      </p:pic>
      <p:pic>
        <p:nvPicPr>
          <p:cNvPr id="1027" name="Picture 2" descr="Tick PNG - Tick Mark Symbol Transparent Pictures, Free Download - Free  Transparent PNG Logos">
            <a:extLst>
              <a:ext uri="{FF2B5EF4-FFF2-40B4-BE49-F238E27FC236}">
                <a16:creationId xmlns:a16="http://schemas.microsoft.com/office/drawing/2014/main" id="{D1A50516-109A-76C0-589C-976AE07DC1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50" y="3508322"/>
            <a:ext cx="192272" cy="192272"/>
          </a:xfrm>
          <a:prstGeom prst="rect">
            <a:avLst/>
          </a:prstGeom>
          <a:solidFill>
            <a:schemeClr val="bg2"/>
          </a:solidFill>
          <a:effectLst>
            <a:glow>
              <a:schemeClr val="accent1">
                <a:alpha val="40000"/>
              </a:schemeClr>
            </a:glow>
          </a:effectLst>
        </p:spPr>
      </p:pic>
      <p:pic>
        <p:nvPicPr>
          <p:cNvPr id="1037" name="Picture 2" descr="Tick PNG - Tick Mark Symbol Transparent Pictures, Free Download - Free  Transparent PNG Logos">
            <a:extLst>
              <a:ext uri="{FF2B5EF4-FFF2-40B4-BE49-F238E27FC236}">
                <a16:creationId xmlns:a16="http://schemas.microsoft.com/office/drawing/2014/main" id="{CB3FFA10-C28F-E088-A366-4214970CFC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50" y="3981852"/>
            <a:ext cx="192272" cy="192272"/>
          </a:xfrm>
          <a:prstGeom prst="rect">
            <a:avLst/>
          </a:prstGeom>
          <a:solidFill>
            <a:schemeClr val="bg2"/>
          </a:solidFill>
          <a:effectLst>
            <a:glow>
              <a:schemeClr val="accent1">
                <a:alpha val="40000"/>
              </a:schemeClr>
            </a:glow>
          </a:effectLst>
        </p:spPr>
      </p:pic>
      <p:grpSp>
        <p:nvGrpSpPr>
          <p:cNvPr id="1040" name="Group 1039">
            <a:extLst>
              <a:ext uri="{FF2B5EF4-FFF2-40B4-BE49-F238E27FC236}">
                <a16:creationId xmlns:a16="http://schemas.microsoft.com/office/drawing/2014/main" id="{786FF626-13D5-15C5-2A57-0B498EAA7423}"/>
              </a:ext>
            </a:extLst>
          </p:cNvPr>
          <p:cNvGrpSpPr/>
          <p:nvPr/>
        </p:nvGrpSpPr>
        <p:grpSpPr>
          <a:xfrm>
            <a:off x="11341611" y="6368519"/>
            <a:ext cx="192272" cy="192272"/>
            <a:chOff x="6792003" y="2625975"/>
            <a:chExt cx="192272" cy="192272"/>
          </a:xfrm>
        </p:grpSpPr>
        <p:sp>
          <p:nvSpPr>
            <p:cNvPr id="1041" name="Rectangle 1040">
              <a:extLst>
                <a:ext uri="{FF2B5EF4-FFF2-40B4-BE49-F238E27FC236}">
                  <a16:creationId xmlns:a16="http://schemas.microsoft.com/office/drawing/2014/main" id="{7E8C85B9-9C58-1422-9D42-EDB73487D31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042" name="Picture 14" descr="Info Icon Png posted by Brittany Joseph">
              <a:extLst>
                <a:ext uri="{FF2B5EF4-FFF2-40B4-BE49-F238E27FC236}">
                  <a16:creationId xmlns:a16="http://schemas.microsoft.com/office/drawing/2014/main" id="{8570C280-1001-4ED7-9FF6-3D228F224F9F}"/>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
        <p:nvSpPr>
          <p:cNvPr id="1045" name="TextBox 1044">
            <a:extLst>
              <a:ext uri="{FF2B5EF4-FFF2-40B4-BE49-F238E27FC236}">
                <a16:creationId xmlns:a16="http://schemas.microsoft.com/office/drawing/2014/main" id="{9BD21AF4-62DA-013E-6190-887AD36E3A1D}"/>
              </a:ext>
            </a:extLst>
          </p:cNvPr>
          <p:cNvSpPr txBox="1"/>
          <p:nvPr/>
        </p:nvSpPr>
        <p:spPr>
          <a:xfrm>
            <a:off x="8754584" y="6329959"/>
            <a:ext cx="2614818" cy="230832"/>
          </a:xfrm>
          <a:prstGeom prst="rect">
            <a:avLst/>
          </a:prstGeom>
          <a:noFill/>
        </p:spPr>
        <p:txBody>
          <a:bodyPr wrap="none" rtlCol="0">
            <a:spAutoFit/>
          </a:bodyPr>
          <a:lstStyle/>
          <a:p>
            <a:pPr algn="r"/>
            <a:r>
              <a:rPr lang="en-US" sz="900" dirty="0">
                <a:solidFill>
                  <a:schemeClr val="bg1">
                    <a:lumMod val="50000"/>
                  </a:schemeClr>
                </a:solidFill>
              </a:rPr>
              <a:t>Tradeoffs or extra development effort involved</a:t>
            </a:r>
          </a:p>
        </p:txBody>
      </p:sp>
      <p:pic>
        <p:nvPicPr>
          <p:cNvPr id="9" name="Picture 2" descr="Tick PNG - Tick Mark Symbol Transparent Pictures, Free Download - Free  Transparent PNG Logos">
            <a:extLst>
              <a:ext uri="{FF2B5EF4-FFF2-40B4-BE49-F238E27FC236}">
                <a16:creationId xmlns:a16="http://schemas.microsoft.com/office/drawing/2014/main" id="{B3B619D1-3918-66AF-4683-FE241BB3C48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88" y="4440983"/>
            <a:ext cx="192272" cy="192272"/>
          </a:xfrm>
          <a:prstGeom prst="rect">
            <a:avLst/>
          </a:prstGeom>
          <a:solidFill>
            <a:schemeClr val="bg2"/>
          </a:solidFill>
          <a:effectLst>
            <a:glow>
              <a:schemeClr val="accent1">
                <a:alpha val="40000"/>
              </a:schemeClr>
            </a:glow>
          </a:effectLst>
        </p:spPr>
      </p:pic>
      <p:grpSp>
        <p:nvGrpSpPr>
          <p:cNvPr id="12" name="Group 11">
            <a:extLst>
              <a:ext uri="{FF2B5EF4-FFF2-40B4-BE49-F238E27FC236}">
                <a16:creationId xmlns:a16="http://schemas.microsoft.com/office/drawing/2014/main" id="{3E29597D-02A3-7B96-2282-4E67BC56DA06}"/>
              </a:ext>
            </a:extLst>
          </p:cNvPr>
          <p:cNvGrpSpPr/>
          <p:nvPr/>
        </p:nvGrpSpPr>
        <p:grpSpPr>
          <a:xfrm>
            <a:off x="9172398" y="4467112"/>
            <a:ext cx="192272" cy="192272"/>
            <a:chOff x="6792003" y="2625975"/>
            <a:chExt cx="192272" cy="192272"/>
          </a:xfrm>
        </p:grpSpPr>
        <p:sp>
          <p:nvSpPr>
            <p:cNvPr id="13" name="Rectangle 12">
              <a:extLst>
                <a:ext uri="{FF2B5EF4-FFF2-40B4-BE49-F238E27FC236}">
                  <a16:creationId xmlns:a16="http://schemas.microsoft.com/office/drawing/2014/main" id="{1D453A1C-68E8-DB34-2E95-EB71D652C428}"/>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6" name="Picture 14" descr="Info Icon Png posted by Brittany Joseph">
              <a:extLst>
                <a:ext uri="{FF2B5EF4-FFF2-40B4-BE49-F238E27FC236}">
                  <a16:creationId xmlns:a16="http://schemas.microsoft.com/office/drawing/2014/main" id="{B58F7FED-749A-5085-ECA9-D368461541F8}"/>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Tick PNG - Tick Mark Symbol Transparent Pictures, Free Download - Free  Transparent PNG Logos">
            <a:extLst>
              <a:ext uri="{FF2B5EF4-FFF2-40B4-BE49-F238E27FC236}">
                <a16:creationId xmlns:a16="http://schemas.microsoft.com/office/drawing/2014/main" id="{02846E88-8E56-9ED1-EF96-3A87A666B6B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18563" y="4911337"/>
            <a:ext cx="192272" cy="192272"/>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EF53BB27-4D71-1E61-C39B-29CCB51093F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170203" y="4908841"/>
            <a:ext cx="192272" cy="192272"/>
          </a:xfrm>
          <a:prstGeom prst="rect">
            <a:avLst/>
          </a:prstGeom>
          <a:solidFill>
            <a:schemeClr val="bg2"/>
          </a:solidFill>
          <a:effectLst>
            <a:glow>
              <a:schemeClr val="accent1">
                <a:alpha val="40000"/>
              </a:schemeClr>
            </a:glow>
          </a:effectLst>
        </p:spPr>
      </p:pic>
      <p:grpSp>
        <p:nvGrpSpPr>
          <p:cNvPr id="10" name="Group 9">
            <a:extLst>
              <a:ext uri="{FF2B5EF4-FFF2-40B4-BE49-F238E27FC236}">
                <a16:creationId xmlns:a16="http://schemas.microsoft.com/office/drawing/2014/main" id="{3958BE9C-9DFD-6E7D-14C4-13C9F91A4E5F}"/>
              </a:ext>
            </a:extLst>
          </p:cNvPr>
          <p:cNvGrpSpPr/>
          <p:nvPr/>
        </p:nvGrpSpPr>
        <p:grpSpPr>
          <a:xfrm>
            <a:off x="10697050" y="4911337"/>
            <a:ext cx="192272" cy="192272"/>
            <a:chOff x="6792003" y="2625975"/>
            <a:chExt cx="192272" cy="192272"/>
          </a:xfrm>
        </p:grpSpPr>
        <p:sp>
          <p:nvSpPr>
            <p:cNvPr id="11" name="Rectangle 10">
              <a:extLst>
                <a:ext uri="{FF2B5EF4-FFF2-40B4-BE49-F238E27FC236}">
                  <a16:creationId xmlns:a16="http://schemas.microsoft.com/office/drawing/2014/main" id="{BF3DC724-BD8E-9C05-F72D-C19BAEA6A41F}"/>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0" name="Picture 14" descr="Info Icon Png posted by Brittany Joseph">
              <a:extLst>
                <a:ext uri="{FF2B5EF4-FFF2-40B4-BE49-F238E27FC236}">
                  <a16:creationId xmlns:a16="http://schemas.microsoft.com/office/drawing/2014/main" id="{B5EB42EA-929A-E800-433C-C82AB2669719}"/>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C3F55F2F-4128-F0D8-7037-7992040E7D54}"/>
              </a:ext>
            </a:extLst>
          </p:cNvPr>
          <p:cNvGrpSpPr/>
          <p:nvPr/>
        </p:nvGrpSpPr>
        <p:grpSpPr>
          <a:xfrm>
            <a:off x="9179013" y="1724133"/>
            <a:ext cx="192272" cy="192272"/>
            <a:chOff x="6792003" y="2625975"/>
            <a:chExt cx="192272" cy="192272"/>
          </a:xfrm>
        </p:grpSpPr>
        <p:sp>
          <p:nvSpPr>
            <p:cNvPr id="22" name="Rectangle 21">
              <a:extLst>
                <a:ext uri="{FF2B5EF4-FFF2-40B4-BE49-F238E27FC236}">
                  <a16:creationId xmlns:a16="http://schemas.microsoft.com/office/drawing/2014/main" id="{FD3061C4-E4BD-DA6D-B1B6-FF58E4F369E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3" name="Picture 14" descr="Info Icon Png posted by Brittany Joseph">
              <a:extLst>
                <a:ext uri="{FF2B5EF4-FFF2-40B4-BE49-F238E27FC236}">
                  <a16:creationId xmlns:a16="http://schemas.microsoft.com/office/drawing/2014/main" id="{086653D9-192C-D12A-77F1-FA43F15CEC8B}"/>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85765478-C289-14A1-AD44-369B8DCC9A23}"/>
              </a:ext>
            </a:extLst>
          </p:cNvPr>
          <p:cNvGrpSpPr/>
          <p:nvPr/>
        </p:nvGrpSpPr>
        <p:grpSpPr>
          <a:xfrm>
            <a:off x="10696116" y="1693783"/>
            <a:ext cx="192272" cy="192272"/>
            <a:chOff x="6792003" y="2625975"/>
            <a:chExt cx="192272" cy="192272"/>
          </a:xfrm>
        </p:grpSpPr>
        <p:sp>
          <p:nvSpPr>
            <p:cNvPr id="25" name="Rectangle 24">
              <a:extLst>
                <a:ext uri="{FF2B5EF4-FFF2-40B4-BE49-F238E27FC236}">
                  <a16:creationId xmlns:a16="http://schemas.microsoft.com/office/drawing/2014/main" id="{10A41C71-5EE9-A2B7-1A6B-27FB872516D9}"/>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7" name="Picture 14" descr="Info Icon Png posted by Brittany Joseph">
              <a:extLst>
                <a:ext uri="{FF2B5EF4-FFF2-40B4-BE49-F238E27FC236}">
                  <a16:creationId xmlns:a16="http://schemas.microsoft.com/office/drawing/2014/main" id="{F6F84084-24BD-F1A5-697F-2494D9E9EA01}"/>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2887966A-B4C2-2D80-CA15-1FA49818E588}"/>
              </a:ext>
            </a:extLst>
          </p:cNvPr>
          <p:cNvGrpSpPr/>
          <p:nvPr/>
        </p:nvGrpSpPr>
        <p:grpSpPr>
          <a:xfrm>
            <a:off x="7528204" y="4417919"/>
            <a:ext cx="192272" cy="192272"/>
            <a:chOff x="6792003" y="2625975"/>
            <a:chExt cx="192272" cy="192272"/>
          </a:xfrm>
        </p:grpSpPr>
        <p:sp>
          <p:nvSpPr>
            <p:cNvPr id="29" name="Rectangle 28">
              <a:extLst>
                <a:ext uri="{FF2B5EF4-FFF2-40B4-BE49-F238E27FC236}">
                  <a16:creationId xmlns:a16="http://schemas.microsoft.com/office/drawing/2014/main" id="{32256AED-7FC0-6A13-5394-8280171ED972}"/>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0" name="Picture 14" descr="Info Icon Png posted by Brittany Joseph">
              <a:extLst>
                <a:ext uri="{FF2B5EF4-FFF2-40B4-BE49-F238E27FC236}">
                  <a16:creationId xmlns:a16="http://schemas.microsoft.com/office/drawing/2014/main" id="{FDCACEA5-EAEF-526B-A01B-320F2EC7FE69}"/>
                </a:ext>
              </a:extLst>
            </p:cNvPr>
            <p:cNvPicPr>
              <a:picLocks noChangeAspect="1" noChangeArrowheads="1"/>
            </p:cNvPicPr>
            <p:nvPr/>
          </p:nvPicPr>
          <p:blipFill>
            <a:blip r:embed="rId7">
              <a:extLst>
                <a:ext uri="{BEBA8EAE-BF5A-486C-A8C5-ECC9F3942E4B}">
                  <a14:imgProps xmlns:a14="http://schemas.microsoft.com/office/drawing/2010/main">
                    <a14:imgLayer r:embed="rId12">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82316665-C43E-6EC8-BA78-98C1F9304129}"/>
              </a:ext>
            </a:extLst>
          </p:cNvPr>
          <p:cNvGrpSpPr/>
          <p:nvPr/>
        </p:nvGrpSpPr>
        <p:grpSpPr>
          <a:xfrm>
            <a:off x="7518563" y="3061465"/>
            <a:ext cx="192272" cy="192272"/>
            <a:chOff x="6792003" y="2625975"/>
            <a:chExt cx="192272" cy="192272"/>
          </a:xfrm>
        </p:grpSpPr>
        <p:sp>
          <p:nvSpPr>
            <p:cNvPr id="32" name="Rectangle 31">
              <a:extLst>
                <a:ext uri="{FF2B5EF4-FFF2-40B4-BE49-F238E27FC236}">
                  <a16:creationId xmlns:a16="http://schemas.microsoft.com/office/drawing/2014/main" id="{6B3A5BA3-5743-155D-BC8B-576C343C6C9D}"/>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3" name="Picture 14" descr="Info Icon Png posted by Brittany Joseph">
              <a:extLst>
                <a:ext uri="{FF2B5EF4-FFF2-40B4-BE49-F238E27FC236}">
                  <a16:creationId xmlns:a16="http://schemas.microsoft.com/office/drawing/2014/main" id="{3651AAB7-B754-4C7C-1068-EA3065F8149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E19E19B-851C-7391-73F1-04B74F24AD7B}"/>
              </a:ext>
            </a:extLst>
          </p:cNvPr>
          <p:cNvGrpSpPr/>
          <p:nvPr/>
        </p:nvGrpSpPr>
        <p:grpSpPr>
          <a:xfrm>
            <a:off x="9185628" y="2140483"/>
            <a:ext cx="192272" cy="192272"/>
            <a:chOff x="6792003" y="2625975"/>
            <a:chExt cx="192272" cy="192272"/>
          </a:xfrm>
        </p:grpSpPr>
        <p:sp>
          <p:nvSpPr>
            <p:cNvPr id="35" name="Rectangle 34">
              <a:extLst>
                <a:ext uri="{FF2B5EF4-FFF2-40B4-BE49-F238E27FC236}">
                  <a16:creationId xmlns:a16="http://schemas.microsoft.com/office/drawing/2014/main" id="{AD8A1EDA-7742-C46F-45CF-89264FD01756}"/>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6" name="Picture 14" descr="Info Icon Png posted by Brittany Joseph">
              <a:extLst>
                <a:ext uri="{FF2B5EF4-FFF2-40B4-BE49-F238E27FC236}">
                  <a16:creationId xmlns:a16="http://schemas.microsoft.com/office/drawing/2014/main" id="{9A36DB7A-24F0-76D5-9D6C-50EB535EC114}"/>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2520505"/>
      </p:ext>
    </p:extLst>
  </p:cSld>
  <p:clrMapOvr>
    <a:masterClrMapping/>
  </p:clrMapOvr>
  <p:transition spd="slow">
    <p:push dir="u"/>
  </p:transition>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86e81618-d64f-409b-94cd-8671cd808d2a">
      <UserInfo>
        <DisplayName>Ankit Singhal</DisplayName>
        <AccountId>110</AccountId>
        <AccountType/>
      </UserInfo>
      <UserInfo>
        <DisplayName>Kamar Rizwan</DisplayName>
        <AccountId>5423</AccountId>
        <AccountType/>
      </UserInfo>
    </SharedWithUsers>
    <Product xmlns="3528fd56-375e-4d21-8c0f-7aa8f206ff5d" xsi:nil="true"/>
    <TaxCatchAll xmlns="86e81618-d64f-409b-94cd-8671cd808d2a" xsi:nil="true"/>
    <lcf76f155ced4ddcb4097134ff3c332f xmlns="3528fd56-375e-4d21-8c0f-7aa8f206ff5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5263F8FA3D7D4E97F3DA44E2E0D325" ma:contentTypeVersion="17" ma:contentTypeDescription="Create a new document." ma:contentTypeScope="" ma:versionID="dbbed0eb444b7fbd199f7d5e143d611d">
  <xsd:schema xmlns:xsd="http://www.w3.org/2001/XMLSchema" xmlns:xs="http://www.w3.org/2001/XMLSchema" xmlns:p="http://schemas.microsoft.com/office/2006/metadata/properties" xmlns:ns2="3528fd56-375e-4d21-8c0f-7aa8f206ff5d" xmlns:ns3="86e81618-d64f-409b-94cd-8671cd808d2a" targetNamespace="http://schemas.microsoft.com/office/2006/metadata/properties" ma:root="true" ma:fieldsID="1a78414cbc4e48272c3b0656630e57d5" ns2:_="" ns3:_="">
    <xsd:import namespace="3528fd56-375e-4d21-8c0f-7aa8f206ff5d"/>
    <xsd:import namespace="86e81618-d64f-409b-94cd-8671cd808d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Produc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28fd56-375e-4d21-8c0f-7aa8f206f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Product" ma:index="21" nillable="true" ma:displayName="Product" ma:internalName="Produc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ac8439e-0f4c-460c-87ac-674f609d5c5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e81618-d64f-409b-94cd-8671cd808d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9b7415-b900-4734-871e-fd9e4fe0967d}" ma:internalName="TaxCatchAll" ma:showField="CatchAllData" ma:web="86e81618-d64f-409b-94cd-8671cd808d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440BBF-1D10-4ADD-8F11-432D1F2B6D1C}">
  <ds:schemaRefs>
    <ds:schemaRef ds:uri="http://schemas.microsoft.com/sharepoint/v3/contenttype/forms"/>
  </ds:schemaRefs>
</ds:datastoreItem>
</file>

<file path=customXml/itemProps2.xml><?xml version="1.0" encoding="utf-8"?>
<ds:datastoreItem xmlns:ds="http://schemas.openxmlformats.org/officeDocument/2006/customXml" ds:itemID="{950DE71D-C817-48C7-A5AC-43438CBD2F35}">
  <ds:schemaRefs>
    <ds:schemaRef ds:uri="3528fd56-375e-4d21-8c0f-7aa8f206ff5d"/>
    <ds:schemaRef ds:uri="86e81618-d64f-409b-94cd-8671cd808d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00F09C5-5B9E-4FD9-AAB2-3E1DEF7C754B}">
  <ds:schemaRefs>
    <ds:schemaRef ds:uri="3528fd56-375e-4d21-8c0f-7aa8f206ff5d"/>
    <ds:schemaRef ds:uri="86e81618-d64f-409b-94cd-8671cd808d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9591</TotalTime>
  <Words>3308</Words>
  <Application>Microsoft Macintosh PowerPoint</Application>
  <PresentationFormat>Widescreen</PresentationFormat>
  <Paragraphs>356</Paragraphs>
  <Slides>37</Slides>
  <Notes>30</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37</vt:i4>
      </vt:variant>
    </vt:vector>
  </HeadingPairs>
  <TitlesOfParts>
    <vt:vector size="56" baseType="lpstr">
      <vt:lpstr>Arial</vt:lpstr>
      <vt:lpstr>Calibri</vt:lpstr>
      <vt:lpstr>Calibri Light</vt:lpstr>
      <vt:lpstr>Elena</vt:lpstr>
      <vt:lpstr>Futura Next Book</vt:lpstr>
      <vt:lpstr>Futura Next DemiBold</vt:lpstr>
      <vt:lpstr>Futura Next Medium</vt:lpstr>
      <vt:lpstr>FUTURANEXT-MEDIUM</vt:lpstr>
      <vt:lpstr>FUTURANEXT-MEDIUM</vt:lpstr>
      <vt:lpstr>Minion Pro</vt:lpstr>
      <vt:lpstr>Söhne</vt:lpstr>
      <vt:lpstr>Brand Mark</vt:lpstr>
      <vt:lpstr>Cover</vt:lpstr>
      <vt:lpstr>Agenda</vt:lpstr>
      <vt:lpstr>Divider</vt:lpstr>
      <vt:lpstr>Quote</vt:lpstr>
      <vt:lpstr>Voice</vt:lpstr>
      <vt:lpstr>Content</vt:lpstr>
      <vt:lpstr>Back Cover</vt:lpstr>
      <vt:lpstr>PowerPoint Presentation</vt:lpstr>
      <vt:lpstr>Breaking Down Modern Web Page Rendering Strategies</vt:lpstr>
      <vt:lpstr>Agenda</vt:lpstr>
      <vt:lpstr>Exploring Various Page Rendering Techniques</vt:lpstr>
      <vt:lpstr>PowerPoint Presentation</vt:lpstr>
      <vt:lpstr>PowerPoint Presentation</vt:lpstr>
      <vt:lpstr>PowerPoint Presentation</vt:lpstr>
      <vt:lpstr>Use Cases</vt:lpstr>
      <vt:lpstr>Let’s See All Together</vt:lpstr>
      <vt:lpstr>PowerPoint Presentation</vt:lpstr>
      <vt:lpstr>Incremental Static  Regeneration - ISR</vt:lpstr>
      <vt:lpstr>How ISR Works?</vt:lpstr>
      <vt:lpstr>How to Re-Generate/Revalidate Pages Post Build?</vt:lpstr>
      <vt:lpstr>Let’s See All Together</vt:lpstr>
      <vt:lpstr>Challenges with ISR</vt:lpstr>
      <vt:lpstr>Incremental Static Regeneration (ISR) offers benefits such as improved performance and allow update page after build. However, it also presents some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Client-side Rendering and Data Fetching</vt:lpstr>
      <vt:lpstr>Server-side Rendering and Data Fetching</vt:lpstr>
      <vt:lpstr>SSG – Static Site Generation</vt:lpstr>
      <vt:lpstr>ISG/ISR – Incremental Site Generation/Regeneration</vt:lpstr>
      <vt:lpstr>Bonus – On Demand Revalidation</vt:lpstr>
      <vt:lpstr>Thank You   Questions &amp;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Sailesh Raghavan</dc:creator>
  <cp:lastModifiedBy>Rakesh Kumar 10</cp:lastModifiedBy>
  <cp:revision>671</cp:revision>
  <dcterms:created xsi:type="dcterms:W3CDTF">2020-07-15T04:09:57Z</dcterms:created>
  <dcterms:modified xsi:type="dcterms:W3CDTF">2023-07-10T03:49:02Z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0x0101006A5263F8FA3D7D4E97F3DA44E2E0D325</vt:lpwstr>
  </property>
  <property fmtid="{D5CDD505-2E9C-101B-9397-08002B2CF9AE}" pid="3" name="MediaServiceImageTags">
    <vt:lpwstr/>
  </property>
</Properties>
</file>